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C6B4E2-79F4-39CC-2665-7F058268BDF3}" v="5" dt="2023-01-18T15:08:39.838"/>
    <p1510:client id="{BE0D0AD1-178A-733F-7EF7-1C18F9F65420}" v="10" dt="2023-01-18T15:11:53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  <p:guide pos="415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merouti, Sofia" userId="S::59039@icf.com::8fedc9e7-ebaf-4266-be94-dbbbc0ba0125" providerId="AD" clId="Web-{22C6B4E2-79F4-39CC-2665-7F058268BDF3}"/>
    <pc:docChg chg="modSld">
      <pc:chgData name="Demerouti, Sofia" userId="S::59039@icf.com::8fedc9e7-ebaf-4266-be94-dbbbc0ba0125" providerId="AD" clId="Web-{22C6B4E2-79F4-39CC-2665-7F058268BDF3}" dt="2023-01-18T15:08:39.354" v="1" actId="20577"/>
      <pc:docMkLst>
        <pc:docMk/>
      </pc:docMkLst>
      <pc:sldChg chg="modSp">
        <pc:chgData name="Demerouti, Sofia" userId="S::59039@icf.com::8fedc9e7-ebaf-4266-be94-dbbbc0ba0125" providerId="AD" clId="Web-{22C6B4E2-79F4-39CC-2665-7F058268BDF3}" dt="2023-01-18T15:08:39.354" v="1" actId="20577"/>
        <pc:sldMkLst>
          <pc:docMk/>
          <pc:sldMk cId="2374205523" sldId="260"/>
        </pc:sldMkLst>
        <pc:spChg chg="mod">
          <ac:chgData name="Demerouti, Sofia" userId="S::59039@icf.com::8fedc9e7-ebaf-4266-be94-dbbbc0ba0125" providerId="AD" clId="Web-{22C6B4E2-79F4-39CC-2665-7F058268BDF3}" dt="2023-01-18T15:08:39.354" v="1" actId="20577"/>
          <ac:spMkLst>
            <pc:docMk/>
            <pc:sldMk cId="2374205523" sldId="260"/>
            <ac:spMk id="6" creationId="{E7D19B0D-5442-7845-3AB1-AFDC8C1FD176}"/>
          </ac:spMkLst>
        </pc:spChg>
      </pc:sldChg>
    </pc:docChg>
  </pc:docChgLst>
  <pc:docChgLst>
    <pc:chgData name="Lorandi, Federica" userId="4e3865d9-1f84-402d-b0f4-451128ee72ff" providerId="ADAL" clId="{B3468B5D-B67D-421F-89FD-9941262F5C06}"/>
    <pc:docChg chg="modSld">
      <pc:chgData name="Lorandi, Federica" userId="4e3865d9-1f84-402d-b0f4-451128ee72ff" providerId="ADAL" clId="{B3468B5D-B67D-421F-89FD-9941262F5C06}" dt="2023-01-18T15:51:17.366" v="2" actId="1076"/>
      <pc:docMkLst>
        <pc:docMk/>
      </pc:docMkLst>
      <pc:sldChg chg="modSp mod">
        <pc:chgData name="Lorandi, Federica" userId="4e3865d9-1f84-402d-b0f4-451128ee72ff" providerId="ADAL" clId="{B3468B5D-B67D-421F-89FD-9941262F5C06}" dt="2023-01-18T15:51:17.366" v="2" actId="1076"/>
        <pc:sldMkLst>
          <pc:docMk/>
          <pc:sldMk cId="2670973217" sldId="264"/>
        </pc:sldMkLst>
        <pc:spChg chg="mod">
          <ac:chgData name="Lorandi, Federica" userId="4e3865d9-1f84-402d-b0f4-451128ee72ff" providerId="ADAL" clId="{B3468B5D-B67D-421F-89FD-9941262F5C06}" dt="2023-01-18T15:51:17.366" v="2" actId="1076"/>
          <ac:spMkLst>
            <pc:docMk/>
            <pc:sldMk cId="2670973217" sldId="264"/>
            <ac:spMk id="5" creationId="{E745AEB3-B0F3-1DC0-077A-46F42B4D095F}"/>
          </ac:spMkLst>
        </pc:spChg>
        <pc:spChg chg="mod">
          <ac:chgData name="Lorandi, Federica" userId="4e3865d9-1f84-402d-b0f4-451128ee72ff" providerId="ADAL" clId="{B3468B5D-B67D-421F-89FD-9941262F5C06}" dt="2023-01-18T15:51:13.703" v="1" actId="14100"/>
          <ac:spMkLst>
            <pc:docMk/>
            <pc:sldMk cId="2670973217" sldId="264"/>
            <ac:spMk id="8" creationId="{C7484039-2300-78E2-4806-E2C01627140F}"/>
          </ac:spMkLst>
        </pc:spChg>
      </pc:sldChg>
    </pc:docChg>
  </pc:docChgLst>
  <pc:docChgLst>
    <pc:chgData name="Demerouti, Sofia" userId="S::59039@icf.com::8fedc9e7-ebaf-4266-be94-dbbbc0ba0125" providerId="AD" clId="Web-{A3AB8579-18DB-C60E-AC6D-4931583E085F}"/>
    <pc:docChg chg="modSld">
      <pc:chgData name="Demerouti, Sofia" userId="S::59039@icf.com::8fedc9e7-ebaf-4266-be94-dbbbc0ba0125" providerId="AD" clId="Web-{A3AB8579-18DB-C60E-AC6D-4931583E085F}" dt="2023-01-17T15:07:57.191" v="8" actId="1076"/>
      <pc:docMkLst>
        <pc:docMk/>
      </pc:docMkLst>
      <pc:sldChg chg="modSp">
        <pc:chgData name="Demerouti, Sofia" userId="S::59039@icf.com::8fedc9e7-ebaf-4266-be94-dbbbc0ba0125" providerId="AD" clId="Web-{A3AB8579-18DB-C60E-AC6D-4931583E085F}" dt="2023-01-17T15:07:57.191" v="8" actId="1076"/>
        <pc:sldMkLst>
          <pc:docMk/>
          <pc:sldMk cId="1184158353" sldId="257"/>
        </pc:sldMkLst>
        <pc:spChg chg="mod">
          <ac:chgData name="Demerouti, Sofia" userId="S::59039@icf.com::8fedc9e7-ebaf-4266-be94-dbbbc0ba0125" providerId="AD" clId="Web-{A3AB8579-18DB-C60E-AC6D-4931583E085F}" dt="2023-01-17T15:07:57.191" v="8" actId="1076"/>
          <ac:spMkLst>
            <pc:docMk/>
            <pc:sldMk cId="1184158353" sldId="257"/>
            <ac:spMk id="17" creationId="{FA69BAD9-E04D-C5B8-1F7E-539754A075AE}"/>
          </ac:spMkLst>
        </pc:spChg>
      </pc:sldChg>
      <pc:sldChg chg="modSp">
        <pc:chgData name="Demerouti, Sofia" userId="S::59039@icf.com::8fedc9e7-ebaf-4266-be94-dbbbc0ba0125" providerId="AD" clId="Web-{A3AB8579-18DB-C60E-AC6D-4931583E085F}" dt="2023-01-17T15:07:36.612" v="5" actId="1076"/>
        <pc:sldMkLst>
          <pc:docMk/>
          <pc:sldMk cId="2670973217" sldId="264"/>
        </pc:sldMkLst>
        <pc:spChg chg="mod">
          <ac:chgData name="Demerouti, Sofia" userId="S::59039@icf.com::8fedc9e7-ebaf-4266-be94-dbbbc0ba0125" providerId="AD" clId="Web-{A3AB8579-18DB-C60E-AC6D-4931583E085F}" dt="2023-01-17T15:07:36.612" v="5" actId="1076"/>
          <ac:spMkLst>
            <pc:docMk/>
            <pc:sldMk cId="2670973217" sldId="264"/>
            <ac:spMk id="5" creationId="{E745AEB3-B0F3-1DC0-077A-46F42B4D095F}"/>
          </ac:spMkLst>
        </pc:spChg>
      </pc:sldChg>
    </pc:docChg>
  </pc:docChgLst>
  <pc:docChgLst>
    <pc:chgData name="Lorandi, Federica" userId="S::50512@icf.com::4e3865d9-1f84-402d-b0f4-451128ee72ff" providerId="AD" clId="Web-{BE0D0AD1-178A-733F-7EF7-1C18F9F65420}"/>
    <pc:docChg chg="modSld">
      <pc:chgData name="Lorandi, Federica" userId="S::50512@icf.com::4e3865d9-1f84-402d-b0f4-451128ee72ff" providerId="AD" clId="Web-{BE0D0AD1-178A-733F-7EF7-1C18F9F65420}" dt="2023-01-18T15:11:53.556" v="8" actId="20577"/>
      <pc:docMkLst>
        <pc:docMk/>
      </pc:docMkLst>
      <pc:sldChg chg="modSp">
        <pc:chgData name="Lorandi, Federica" userId="S::50512@icf.com::4e3865d9-1f84-402d-b0f4-451128ee72ff" providerId="AD" clId="Web-{BE0D0AD1-178A-733F-7EF7-1C18F9F65420}" dt="2023-01-18T15:11:12.290" v="5" actId="20577"/>
        <pc:sldMkLst>
          <pc:docMk/>
          <pc:sldMk cId="2374205523" sldId="260"/>
        </pc:sldMkLst>
        <pc:spChg chg="mod">
          <ac:chgData name="Lorandi, Federica" userId="S::50512@icf.com::4e3865d9-1f84-402d-b0f4-451128ee72ff" providerId="AD" clId="Web-{BE0D0AD1-178A-733F-7EF7-1C18F9F65420}" dt="2023-01-18T15:11:12.290" v="5" actId="20577"/>
          <ac:spMkLst>
            <pc:docMk/>
            <pc:sldMk cId="2374205523" sldId="260"/>
            <ac:spMk id="5" creationId="{E745AEB3-B0F3-1DC0-077A-46F42B4D095F}"/>
          </ac:spMkLst>
        </pc:spChg>
      </pc:sldChg>
      <pc:sldChg chg="modSp">
        <pc:chgData name="Lorandi, Federica" userId="S::50512@icf.com::4e3865d9-1f84-402d-b0f4-451128ee72ff" providerId="AD" clId="Web-{BE0D0AD1-178A-733F-7EF7-1C18F9F65420}" dt="2023-01-18T15:08:01.239" v="1" actId="1076"/>
        <pc:sldMkLst>
          <pc:docMk/>
          <pc:sldMk cId="4009067445" sldId="261"/>
        </pc:sldMkLst>
        <pc:spChg chg="mod">
          <ac:chgData name="Lorandi, Federica" userId="S::50512@icf.com::4e3865d9-1f84-402d-b0f4-451128ee72ff" providerId="AD" clId="Web-{BE0D0AD1-178A-733F-7EF7-1C18F9F65420}" dt="2023-01-18T15:08:01.239" v="1" actId="1076"/>
          <ac:spMkLst>
            <pc:docMk/>
            <pc:sldMk cId="4009067445" sldId="261"/>
            <ac:spMk id="5" creationId="{E745AEB3-B0F3-1DC0-077A-46F42B4D095F}"/>
          </ac:spMkLst>
        </pc:spChg>
      </pc:sldChg>
      <pc:sldChg chg="modSp">
        <pc:chgData name="Lorandi, Federica" userId="S::50512@icf.com::4e3865d9-1f84-402d-b0f4-451128ee72ff" providerId="AD" clId="Web-{BE0D0AD1-178A-733F-7EF7-1C18F9F65420}" dt="2023-01-18T15:11:53.556" v="8" actId="20577"/>
        <pc:sldMkLst>
          <pc:docMk/>
          <pc:sldMk cId="2670973217" sldId="264"/>
        </pc:sldMkLst>
        <pc:spChg chg="mod">
          <ac:chgData name="Lorandi, Federica" userId="S::50512@icf.com::4e3865d9-1f84-402d-b0f4-451128ee72ff" providerId="AD" clId="Web-{BE0D0AD1-178A-733F-7EF7-1C18F9F65420}" dt="2023-01-18T15:11:53.556" v="8" actId="20577"/>
          <ac:spMkLst>
            <pc:docMk/>
            <pc:sldMk cId="2670973217" sldId="264"/>
            <ac:spMk id="5" creationId="{E745AEB3-B0F3-1DC0-077A-46F42B4D095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F971B-E52F-2F1B-AC31-1806362A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8B0F8-B602-E34D-7E3B-8F5F3E52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30E4B-4094-8DB6-ACE9-191F546D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67286-A210-74B6-F37D-0567EA7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D2AC7-A5E9-C7C2-4004-F962BB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8B6A0-9D75-65D8-0B09-7937378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1E96AE-E8C1-62A7-B4C1-7DCFC9C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EB30-DF7B-CD9F-0EA2-39BF9D8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CA894-76CF-C97F-0E45-268193E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0555-E0BC-42AB-D77F-8BF3589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0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F9E2-B2E9-B09A-37CE-1D87F0B09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C1C7CE-670F-95B3-08E3-FDB6A848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AA3F9-F892-2D40-B484-6288BC3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276F9-43A6-3C46-C0DA-E77682D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EC00F-C5C0-D2F3-7E99-493434B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4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0CFF6-C114-C3F9-D5BC-9F5E7B7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E09F-A643-8B23-DD3A-BC6A2370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D47D8-E311-737C-7293-72E3668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C035B-EFD7-5D2C-34D3-0EC0261E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908375-5408-E825-28CB-CE14A70C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4A479-4F1B-5989-9B44-69040236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156D0-1F9E-17B6-5EDA-81AB0223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BF7EB-EDC4-0E70-F7CC-E31B1321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1A1369-7C38-CB9E-E912-1DFB0A7C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2036-A971-8E6E-6185-AAE49AB3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A7FD-886C-58F1-AC04-100AAD3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AB6C6-F95F-CF1A-2C1B-87FA589CA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6F322-C92C-2732-465C-F6A7A7CB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FD788-8878-2265-1501-CE815C70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95A1F-482B-516D-E408-00231F40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3DE12-B19A-709C-BBB9-BCF43BC1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FA30E-6DAD-87A8-2682-399C65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6F774-6498-C14E-C0D4-4B9BA3C3E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8917BF-0931-F049-111A-B5DDE755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E2C0E-FD0B-AFA4-3695-1246BB519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FCA9E9-A462-0481-796B-4A3EAD90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BAEC8D-D0DE-5B34-FEB0-6507B53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8BA1CE-2584-28D9-A093-4A17AD09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736A7F-4252-1407-0AB7-53E4020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FE0A-808B-39BD-C7B3-2E815613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52F7B2-2D64-DB8F-6D9C-AB606C67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5F447-622D-54C4-7E50-88D82D6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2F4004-C91D-10F5-5441-1BDE5D8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D9EA5B-DD3F-598F-2BBA-4D5DE2AF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1E412D-05B0-7D59-B7A2-62B1C87E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456D5-AF49-3224-35CC-8AC4E562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DAEF-0F36-0A9B-52B9-6256DC08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FC006-F0DB-9861-FA19-B5C58E5C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8F9BA-E9EC-7053-692D-1A14627A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B797D-E96A-25EA-4D50-7C0D2B4A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708334-15BE-51B3-9395-D889A84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B9217-A033-066B-FFBC-C82BE678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5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78A5B-B7F6-430C-F5D0-EE876DBF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E0F714-D574-927F-14EF-C86C48D3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E7E50C-DCBC-23E9-BB71-80C7AA55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CB556-1E3C-D89E-E649-F80824F9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CCA50-09C8-5586-D80A-919BAF5A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4161C-EEF4-98EB-97E6-3D07B65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B2C02-82B1-B1BF-9FC4-45D593D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18190-F306-8E87-6EE8-64583B79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D25B-4B45-1460-D9F1-BE63A045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761D-439B-0091-D5D4-ED28EE61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8328-D406-CF18-8FC6-63AF0C97E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-protection-humanitarian-aid.ec.europa.e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ueducationinmotion.vice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3616F4E-43A1-320E-0280-E4832BA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11738" b="11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F2DBC9-3FB6-27B8-8066-4E8D39C3686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80A23-AC03-E279-D7B8-9A080A4C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30" y="2537541"/>
            <a:ext cx="6063937" cy="7346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3FC757-D03B-791C-098E-89056AC037DC}"/>
              </a:ext>
            </a:extLst>
          </p:cNvPr>
          <p:cNvSpPr txBox="1"/>
          <p:nvPr/>
        </p:nvSpPr>
        <p:spPr>
          <a:xfrm>
            <a:off x="6155404" y="469577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err="1">
                <a:solidFill>
                  <a:schemeClr val="bg1"/>
                </a:solidFill>
              </a:rPr>
              <a:t>Informace</a:t>
            </a:r>
            <a:r>
              <a:rPr lang="en-GB" sz="1800">
                <a:solidFill>
                  <a:schemeClr val="bg1"/>
                </a:solidFill>
              </a:rPr>
              <a:t> pro </a:t>
            </a:r>
            <a:r>
              <a:rPr lang="en-GB" sz="1800" err="1">
                <a:solidFill>
                  <a:schemeClr val="bg1"/>
                </a:solidFill>
              </a:rPr>
              <a:t>školy</a:t>
            </a:r>
            <a:r>
              <a:rPr lang="en-GB" sz="1800">
                <a:solidFill>
                  <a:schemeClr val="bg1"/>
                </a:solidFill>
              </a:rPr>
              <a:t> a </a:t>
            </a:r>
            <a:r>
              <a:rPr lang="en-GB" sz="1800" err="1">
                <a:solidFill>
                  <a:schemeClr val="bg1"/>
                </a:solidFill>
              </a:rPr>
              <a:t>učitele</a:t>
            </a:r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0406A9-1EB6-36A4-839B-A7F371030C35}"/>
              </a:ext>
            </a:extLst>
          </p:cNvPr>
          <p:cNvSpPr txBox="1"/>
          <p:nvPr/>
        </p:nvSpPr>
        <p:spPr>
          <a:xfrm>
            <a:off x="6112030" y="3429000"/>
            <a:ext cx="52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cs typeface="Arial" panose="020B0604020202020204" pitchFamily="34" charset="0"/>
              </a:rPr>
              <a:t>Úloha EU v operacích humanitární pomoci</a:t>
            </a:r>
            <a:endParaRPr lang="fr-FR" sz="2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74A29-7912-7576-DA6D-B6778F97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031" y="332544"/>
            <a:ext cx="785913" cy="7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8814" y="1675248"/>
            <a:ext cx="5437186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Sdílejte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prosím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informační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materiály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ve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svých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kanálech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na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sociálních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sítích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nebo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ve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svých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zpravodajích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tiskněte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vystavujte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plakáty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na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svých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vývěskách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Můžete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také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o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soutěži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svým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studentům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vyprávět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ve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třídě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Materiály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můžete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přizpůsobit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svým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potřebám</a:t>
            </a:r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b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1" err="1">
                <a:latin typeface="Calibri" panose="020F0502020204030204" pitchFamily="34" charset="0"/>
                <a:cs typeface="Calibri" panose="020F0502020204030204" pitchFamily="34" charset="0"/>
              </a:rPr>
              <a:t>Naše</a:t>
            </a: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err="1">
                <a:latin typeface="Calibri" panose="020F0502020204030204" pitchFamily="34" charset="0"/>
                <a:cs typeface="Calibri" panose="020F0502020204030204" pitchFamily="34" charset="0"/>
              </a:rPr>
              <a:t>materiály</a:t>
            </a: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• banner video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soutěže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•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plakát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video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soutěže</a:t>
            </a:r>
            <a:b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•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hotový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text a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vizuál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pro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sociální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sítě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připravený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k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použití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v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nastavitelných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čtvercových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obdélníkových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ppt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formátech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US" sz="2000">
                <a:effectLst/>
                <a:latin typeface="+mj-lt"/>
              </a:rPr>
              <a:t>.</a:t>
            </a:r>
            <a:b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Jsou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k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dispozici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ke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stažení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v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sadě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cs typeface="Calibri Light" panose="020F0302020204030204" pitchFamily="34" charset="0"/>
              </a:rPr>
              <a:t>nástrojů</a:t>
            </a:r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2"/>
            <a:ext cx="12236221" cy="1454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757972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Pomozte šířit informace dále</a:t>
            </a:r>
            <a:endParaRPr lang="en-GB" sz="35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BDA95-EE4D-5F6C-99AE-261BCD78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3415" y="0"/>
            <a:ext cx="3496825" cy="494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574BE5-2B51-5BF8-7857-F5B541FA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1489" y="5112542"/>
            <a:ext cx="454526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4D64B-28CB-CCDC-225A-B4E03A7B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r="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9B62E-C687-5D8F-9E14-8D0195E9DFB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6472987" y="843677"/>
            <a:ext cx="6096001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Další</a:t>
            </a:r>
            <a:r>
              <a:rPr lang="en-GB" sz="3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informace</a:t>
            </a:r>
            <a:br>
              <a:rPr lang="en-GB" sz="3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5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Navštivte</a:t>
            </a:r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5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internetové</a:t>
            </a:r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5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stránky</a:t>
            </a:r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DG ECHO: </a:t>
            </a:r>
          </a:p>
          <a:p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https://civil-protection-humanitarian-aid.ec.europa.eu/</a:t>
            </a:r>
            <a:endParaRPr lang="en-GB" sz="25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5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5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Sledujte</a:t>
            </a:r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DG ECHO:  </a:t>
            </a:r>
          </a:p>
          <a:p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 @ec.humanitarian.aid  </a:t>
            </a:r>
          </a:p>
          <a:p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 @eu_echo   </a:t>
            </a:r>
          </a:p>
          <a:p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Instagram: @eu_echo  </a:t>
            </a:r>
          </a:p>
          <a:p>
            <a: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#EducationNoMatterWhat </a:t>
            </a:r>
            <a:br>
              <a:rPr lang="en-GB" sz="25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5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DA8DFCE-7F32-4DC5-5D6E-A51866DA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5" y="369578"/>
            <a:ext cx="11547191" cy="64884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548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71725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err="1">
                <a:solidFill>
                  <a:srgbClr val="FFFFFF"/>
                </a:solidFill>
              </a:rPr>
              <a:t>Obsah</a:t>
            </a:r>
            <a:r>
              <a:rPr lang="en-GB" sz="4800">
                <a:solidFill>
                  <a:srgbClr val="FFFFFF"/>
                </a:solidFill>
              </a:rPr>
              <a:t> </a:t>
            </a:r>
            <a:endParaRPr lang="en-GB" sz="4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FB882-753D-411E-5684-490A80950908}"/>
              </a:ext>
            </a:extLst>
          </p:cNvPr>
          <p:cNvSpPr/>
          <p:nvPr/>
        </p:nvSpPr>
        <p:spPr>
          <a:xfrm>
            <a:off x="657726" y="1989221"/>
            <a:ext cx="554235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CD72-C6E2-1DE4-CE62-7A1C9E7E31FF}"/>
              </a:ext>
            </a:extLst>
          </p:cNvPr>
          <p:cNvSpPr/>
          <p:nvPr/>
        </p:nvSpPr>
        <p:spPr>
          <a:xfrm>
            <a:off x="657726" y="2630905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CC82-C5C0-3E38-3CB3-2D0775EB4BD1}"/>
              </a:ext>
            </a:extLst>
          </p:cNvPr>
          <p:cNvSpPr/>
          <p:nvPr/>
        </p:nvSpPr>
        <p:spPr>
          <a:xfrm>
            <a:off x="657726" y="3272589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3DC69-A09E-37F0-6D09-B0086E2720F2}"/>
              </a:ext>
            </a:extLst>
          </p:cNvPr>
          <p:cNvSpPr/>
          <p:nvPr/>
        </p:nvSpPr>
        <p:spPr>
          <a:xfrm>
            <a:off x="657726" y="3946357"/>
            <a:ext cx="865354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C50AD-9156-49AA-8ED7-8E3165FE5102}"/>
              </a:ext>
            </a:extLst>
          </p:cNvPr>
          <p:cNvSpPr/>
          <p:nvPr/>
        </p:nvSpPr>
        <p:spPr>
          <a:xfrm>
            <a:off x="657726" y="4604083"/>
            <a:ext cx="631178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99604-E427-572F-7FAE-00D2CC60CAD0}"/>
              </a:ext>
            </a:extLst>
          </p:cNvPr>
          <p:cNvSpPr/>
          <p:nvPr/>
        </p:nvSpPr>
        <p:spPr>
          <a:xfrm>
            <a:off x="657726" y="5277852"/>
            <a:ext cx="631178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75D39-30BE-6CF5-92A0-CB89059C9E66}"/>
              </a:ext>
            </a:extLst>
          </p:cNvPr>
          <p:cNvSpPr/>
          <p:nvPr/>
        </p:nvSpPr>
        <p:spPr>
          <a:xfrm>
            <a:off x="657727" y="5919536"/>
            <a:ext cx="354530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69BAD9-E04D-C5B8-1F7E-539754A075AE}"/>
              </a:ext>
            </a:extLst>
          </p:cNvPr>
          <p:cNvSpPr txBox="1">
            <a:spLocks/>
          </p:cNvSpPr>
          <p:nvPr/>
        </p:nvSpPr>
        <p:spPr>
          <a:xfrm>
            <a:off x="661998" y="1929062"/>
            <a:ext cx="8121934" cy="4597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>
                <a:solidFill>
                  <a:schemeClr val="bg1"/>
                </a:solidFill>
              </a:rPr>
              <a:t>1. </a:t>
            </a:r>
            <a:r>
              <a:rPr lang="en-GB" sz="2400" err="1">
                <a:solidFill>
                  <a:schemeClr val="bg1"/>
                </a:solidFill>
              </a:rPr>
              <a:t>Představujeme</a:t>
            </a:r>
            <a:r>
              <a:rPr lang="en-GB" sz="2400">
                <a:solidFill>
                  <a:schemeClr val="bg1"/>
                </a:solidFill>
              </a:rPr>
              <a:t> </a:t>
            </a:r>
            <a:r>
              <a:rPr lang="en-GB" sz="2400" err="1">
                <a:solidFill>
                  <a:schemeClr val="bg1"/>
                </a:solidFill>
              </a:rPr>
              <a:t>Vzdělávání</a:t>
            </a:r>
            <a:r>
              <a:rPr lang="en-GB" sz="2400">
                <a:solidFill>
                  <a:schemeClr val="bg1"/>
                </a:solidFill>
              </a:rPr>
              <a:t> za </a:t>
            </a:r>
            <a:r>
              <a:rPr lang="en-GB" sz="2400" err="1">
                <a:solidFill>
                  <a:schemeClr val="bg1"/>
                </a:solidFill>
              </a:rPr>
              <a:t>všech</a:t>
            </a:r>
            <a:r>
              <a:rPr lang="en-GB" sz="2400">
                <a:solidFill>
                  <a:schemeClr val="bg1"/>
                </a:solidFill>
              </a:rPr>
              <a:t> </a:t>
            </a:r>
            <a:r>
              <a:rPr lang="en-GB" sz="2400" err="1">
                <a:solidFill>
                  <a:schemeClr val="bg1"/>
                </a:solidFill>
              </a:rPr>
              <a:t>okolností</a:t>
            </a:r>
            <a:br>
              <a:rPr lang="en-GB" sz="2400">
                <a:solidFill>
                  <a:schemeClr val="bg1"/>
                </a:solidFill>
              </a:rPr>
            </a:br>
            <a:br>
              <a:rPr lang="en-GB" sz="2400">
                <a:solidFill>
                  <a:schemeClr val="bg1"/>
                </a:solidFill>
              </a:rPr>
            </a:br>
            <a:r>
              <a:rPr lang="en-GB" sz="2400">
                <a:solidFill>
                  <a:schemeClr val="bg1"/>
                </a:solidFill>
              </a:rPr>
              <a:t>2. </a:t>
            </a:r>
            <a:r>
              <a:rPr lang="pl-PL" sz="2400">
                <a:solidFill>
                  <a:schemeClr val="bg1"/>
                </a:solidFill>
              </a:rPr>
              <a:t>Co je cílem kampaně?</a:t>
            </a:r>
            <a:r>
              <a:rPr lang="en-GB" sz="2400">
                <a:solidFill>
                  <a:schemeClr val="bg1"/>
                </a:solidFill>
              </a:rPr>
              <a:t> </a:t>
            </a:r>
            <a:br>
              <a:rPr lang="en-GB" sz="2400">
                <a:solidFill>
                  <a:schemeClr val="bg1"/>
                </a:solidFill>
              </a:rPr>
            </a:br>
            <a:br>
              <a:rPr lang="en-GB" sz="2400">
                <a:solidFill>
                  <a:schemeClr val="bg1"/>
                </a:solidFill>
              </a:rPr>
            </a:br>
            <a:r>
              <a:rPr lang="en-GB" sz="2400">
                <a:solidFill>
                  <a:schemeClr val="bg1"/>
                </a:solidFill>
              </a:rPr>
              <a:t>3. </a:t>
            </a:r>
            <a:r>
              <a:rPr lang="pl-PL" sz="2400">
                <a:solidFill>
                  <a:schemeClr val="bg1"/>
                </a:solidFill>
              </a:rPr>
              <a:t>Kdo za kampaní stojí?</a:t>
            </a:r>
            <a:br>
              <a:rPr lang="en-GB" sz="2400">
                <a:solidFill>
                  <a:schemeClr val="bg1"/>
                </a:solidFill>
              </a:rPr>
            </a:br>
            <a:br>
              <a:rPr lang="en-GB" sz="2400">
                <a:solidFill>
                  <a:schemeClr val="bg1"/>
                </a:solidFill>
              </a:rPr>
            </a:br>
            <a:r>
              <a:rPr lang="en-GB" sz="2400">
                <a:solidFill>
                  <a:schemeClr val="bg1"/>
                </a:solidFill>
              </a:rPr>
              <a:t>4. Jak EU </a:t>
            </a:r>
            <a:r>
              <a:rPr lang="en-GB" sz="2400" err="1">
                <a:solidFill>
                  <a:schemeClr val="bg1"/>
                </a:solidFill>
              </a:rPr>
              <a:t>podporuje</a:t>
            </a:r>
            <a:r>
              <a:rPr lang="en-GB" sz="2400">
                <a:solidFill>
                  <a:schemeClr val="bg1"/>
                </a:solidFill>
              </a:rPr>
              <a:t> </a:t>
            </a:r>
            <a:r>
              <a:rPr lang="en-GB" sz="2400" err="1">
                <a:solidFill>
                  <a:schemeClr val="bg1"/>
                </a:solidFill>
              </a:rPr>
              <a:t>vzdělávání</a:t>
            </a:r>
            <a:r>
              <a:rPr lang="en-GB" sz="2400">
                <a:solidFill>
                  <a:schemeClr val="bg1"/>
                </a:solidFill>
              </a:rPr>
              <a:t> v </a:t>
            </a:r>
            <a:r>
              <a:rPr lang="en-GB" sz="2400" err="1">
                <a:solidFill>
                  <a:schemeClr val="bg1"/>
                </a:solidFill>
              </a:rPr>
              <a:t>kontextu</a:t>
            </a:r>
            <a:r>
              <a:rPr lang="en-GB" sz="2400">
                <a:solidFill>
                  <a:schemeClr val="bg1"/>
                </a:solidFill>
              </a:rPr>
              <a:t> </a:t>
            </a:r>
            <a:r>
              <a:rPr lang="en-GB" sz="2400" err="1">
                <a:solidFill>
                  <a:schemeClr val="bg1"/>
                </a:solidFill>
              </a:rPr>
              <a:t>humanitární</a:t>
            </a:r>
            <a:r>
              <a:rPr lang="en-GB" sz="2400">
                <a:solidFill>
                  <a:schemeClr val="bg1"/>
                </a:solidFill>
              </a:rPr>
              <a:t> </a:t>
            </a:r>
            <a:r>
              <a:rPr lang="en-GB" sz="2400" err="1">
                <a:solidFill>
                  <a:schemeClr val="bg1"/>
                </a:solidFill>
              </a:rPr>
              <a:t>pomoci</a:t>
            </a:r>
            <a:r>
              <a:rPr lang="en-GB" sz="2400">
                <a:solidFill>
                  <a:schemeClr val="bg1"/>
                </a:solidFill>
              </a:rPr>
              <a:t>?</a:t>
            </a:r>
            <a:br>
              <a:rPr lang="en-GB" sz="2400">
                <a:solidFill>
                  <a:schemeClr val="bg1"/>
                </a:solidFill>
              </a:rPr>
            </a:br>
            <a:br>
              <a:rPr lang="en-GB" sz="2400">
                <a:solidFill>
                  <a:schemeClr val="bg1"/>
                </a:solidFill>
              </a:rPr>
            </a:br>
            <a:r>
              <a:rPr lang="pl-PL" sz="2400">
                <a:solidFill>
                  <a:schemeClr val="bg1"/>
                </a:solidFill>
              </a:rPr>
              <a:t>5. Jak se mohou do kampaně zapojit učitelé?</a:t>
            </a:r>
            <a:br>
              <a:rPr lang="en-GB" sz="2400">
                <a:solidFill>
                  <a:schemeClr val="bg1"/>
                </a:solidFill>
              </a:rPr>
            </a:br>
            <a:br>
              <a:rPr lang="en-GB" sz="2400">
                <a:solidFill>
                  <a:schemeClr val="bg1"/>
                </a:solidFill>
              </a:rPr>
            </a:br>
            <a:r>
              <a:rPr lang="pl-PL" sz="2400">
                <a:solidFill>
                  <a:schemeClr val="bg1"/>
                </a:solidFill>
              </a:rPr>
              <a:t>6. Jak se mohou do kampaně zapojit studenti?</a:t>
            </a:r>
            <a:br>
              <a:rPr lang="en-GB" sz="2400">
                <a:solidFill>
                  <a:schemeClr val="bg1"/>
                </a:solidFill>
              </a:rPr>
            </a:br>
            <a:br>
              <a:rPr lang="en-GB" sz="2400">
                <a:solidFill>
                  <a:schemeClr val="bg1"/>
                </a:solidFill>
              </a:rPr>
            </a:br>
            <a:r>
              <a:rPr lang="pl-PL" sz="2400">
                <a:solidFill>
                  <a:schemeClr val="bg1"/>
                </a:solidFill>
              </a:rPr>
              <a:t>7. Pomozte šířit informace dále</a:t>
            </a:r>
            <a:br>
              <a:rPr lang="en-GB">
                <a:solidFill>
                  <a:schemeClr val="bg1"/>
                </a:solidFill>
              </a:rPr>
            </a:b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11" y="0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0" y="1"/>
            <a:ext cx="4110882" cy="23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Představujeme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Vzdělávání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všech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okolností</a:t>
            </a:r>
            <a:endParaRPr lang="en-GB" sz="35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2301485"/>
            <a:ext cx="772427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effectLst/>
                <a:latin typeface="+mn-lt"/>
              </a:rPr>
              <a:t>EU </a:t>
            </a:r>
            <a:r>
              <a:rPr lang="en-US" sz="1800" err="1">
                <a:effectLst/>
                <a:latin typeface="+mn-lt"/>
              </a:rPr>
              <a:t>oslovuje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studenty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ve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snaze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lépe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pochopit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dopad</a:t>
            </a:r>
            <a:r>
              <a:rPr lang="en-US" sz="1800">
                <a:effectLst/>
                <a:latin typeface="+mn-lt"/>
              </a:rPr>
              <a:t> a </a:t>
            </a:r>
            <a:r>
              <a:rPr lang="en-US" sz="1800" err="1">
                <a:effectLst/>
                <a:latin typeface="+mn-lt"/>
              </a:rPr>
              <a:t>význam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vzdělávání</a:t>
            </a:r>
            <a:r>
              <a:rPr lang="en-US" sz="1800">
                <a:effectLst/>
                <a:latin typeface="+mn-lt"/>
              </a:rPr>
              <a:t> v </a:t>
            </a:r>
            <a:r>
              <a:rPr lang="en-US" sz="1800" err="1">
                <a:effectLst/>
                <a:latin typeface="+mn-lt"/>
              </a:rPr>
              <a:t>krizových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situacích</a:t>
            </a:r>
            <a:r>
              <a:rPr lang="en-US" sz="1800">
                <a:effectLst/>
                <a:latin typeface="+mn-lt"/>
              </a:rPr>
              <a:t>. </a:t>
            </a:r>
          </a:p>
          <a:p>
            <a:r>
              <a:rPr lang="en-US" sz="1800">
                <a:effectLst/>
                <a:latin typeface="+mn-lt"/>
              </a:rPr>
              <a:t> </a:t>
            </a:r>
          </a:p>
          <a:p>
            <a:r>
              <a:rPr lang="en-US" sz="1800" b="1" err="1">
                <a:effectLst/>
                <a:latin typeface="+mn-lt"/>
              </a:rPr>
              <a:t>Vy</a:t>
            </a:r>
            <a:r>
              <a:rPr lang="en-US" sz="1800" b="1">
                <a:effectLst/>
                <a:latin typeface="+mn-lt"/>
              </a:rPr>
              <a:t>, </a:t>
            </a:r>
            <a:r>
              <a:rPr lang="en-US" sz="1800" err="1">
                <a:effectLst/>
                <a:latin typeface="+mn-lt"/>
              </a:rPr>
              <a:t>jako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vyučující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mediálních</a:t>
            </a:r>
            <a:r>
              <a:rPr lang="en-US" sz="1800">
                <a:effectLst/>
                <a:latin typeface="+mn-lt"/>
              </a:rPr>
              <a:t>, </a:t>
            </a:r>
            <a:r>
              <a:rPr lang="en-US" sz="1800" err="1">
                <a:effectLst/>
                <a:latin typeface="+mn-lt"/>
              </a:rPr>
              <a:t>filmových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či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žurnalistických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studií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máte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jedinečnou</a:t>
            </a:r>
            <a:r>
              <a:rPr lang="en-US" sz="1800">
                <a:effectLst/>
                <a:latin typeface="+mn-lt"/>
              </a:rPr>
              <a:t> </a:t>
            </a:r>
            <a:r>
              <a:rPr lang="en-US" sz="1800" err="1">
                <a:effectLst/>
                <a:latin typeface="+mn-lt"/>
              </a:rPr>
              <a:t>pozici</a:t>
            </a:r>
            <a:r>
              <a:rPr lang="en-US" sz="1800">
                <a:effectLst/>
                <a:latin typeface="+mn-lt"/>
              </a:rPr>
              <a:t>, </a:t>
            </a:r>
            <a:r>
              <a:rPr lang="en-US" sz="1800" err="1">
                <a:effectLst/>
                <a:latin typeface="+mn-lt"/>
              </a:rPr>
              <a:t>abyste</a:t>
            </a:r>
            <a:r>
              <a:rPr lang="en-US" sz="1800">
                <a:effectLst/>
                <a:latin typeface="+mn-lt"/>
              </a:rPr>
              <a:t>: </a:t>
            </a:r>
          </a:p>
          <a:p>
            <a:r>
              <a:rPr lang="en-US" sz="1800">
                <a:effectLst/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err="1">
                <a:effectLst/>
                <a:latin typeface="+mn-lt"/>
              </a:rPr>
              <a:t>vzdělávali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studenty</a:t>
            </a:r>
            <a:r>
              <a:rPr lang="en-US" sz="1800" b="1">
                <a:effectLst/>
                <a:latin typeface="+mn-lt"/>
              </a:rPr>
              <a:t> a </a:t>
            </a:r>
            <a:r>
              <a:rPr lang="en-US" sz="1800" b="1" err="1">
                <a:effectLst/>
                <a:latin typeface="+mn-lt"/>
              </a:rPr>
              <a:t>pomáhali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jim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zamyslet</a:t>
            </a:r>
            <a:r>
              <a:rPr lang="en-US" sz="1800" b="1">
                <a:effectLst/>
                <a:latin typeface="+mn-lt"/>
              </a:rPr>
              <a:t> se </a:t>
            </a:r>
            <a:r>
              <a:rPr lang="en-US" sz="1800" b="1" err="1">
                <a:effectLst/>
                <a:latin typeface="+mn-lt"/>
              </a:rPr>
              <a:t>nad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významem</a:t>
            </a:r>
            <a:r>
              <a:rPr lang="en-US" sz="1800" b="1">
                <a:effectLst/>
                <a:latin typeface="+mn-lt"/>
              </a:rPr>
              <a:t> a </a:t>
            </a:r>
            <a:r>
              <a:rPr lang="en-US" sz="1800" b="1" err="1">
                <a:effectLst/>
                <a:latin typeface="+mn-lt"/>
              </a:rPr>
              <a:t>pozitivním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efektem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vzdělávání</a:t>
            </a:r>
            <a:r>
              <a:rPr lang="en-US" sz="1800" b="1">
                <a:effectLst/>
                <a:latin typeface="+mn-lt"/>
              </a:rPr>
              <a:t> pro </a:t>
            </a:r>
            <a:r>
              <a:rPr lang="en-US" sz="1800" b="1" err="1">
                <a:effectLst/>
                <a:latin typeface="+mn-lt"/>
              </a:rPr>
              <a:t>mladé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lidi</a:t>
            </a:r>
            <a:r>
              <a:rPr lang="en-US" sz="1800" b="1">
                <a:effectLst/>
                <a:latin typeface="+mn-lt"/>
              </a:rPr>
              <a:t> v </a:t>
            </a:r>
            <a:r>
              <a:rPr lang="en-US" sz="1800" b="1" err="1">
                <a:effectLst/>
                <a:latin typeface="+mn-lt"/>
              </a:rPr>
              <a:t>kontextu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krizové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situace</a:t>
            </a:r>
            <a:r>
              <a:rPr lang="en-US" sz="1800" b="1">
                <a:effectLst/>
                <a:latin typeface="+mn-lt"/>
              </a:rPr>
              <a:t> </a:t>
            </a:r>
          </a:p>
          <a:p>
            <a:r>
              <a:rPr lang="en-US" sz="1800" b="1">
                <a:effectLst/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err="1">
                <a:effectLst/>
                <a:latin typeface="+mn-lt"/>
              </a:rPr>
              <a:t>povzbuzovali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mladé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lidi</a:t>
            </a:r>
            <a:r>
              <a:rPr lang="en-US" sz="1800" b="1">
                <a:effectLst/>
                <a:latin typeface="+mn-lt"/>
              </a:rPr>
              <a:t>, aby </a:t>
            </a:r>
            <a:r>
              <a:rPr lang="en-US" sz="1800" b="1" err="1">
                <a:effectLst/>
                <a:latin typeface="+mn-lt"/>
              </a:rPr>
              <a:t>využívali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své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tvůrčí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schopnosti</a:t>
            </a:r>
            <a:r>
              <a:rPr lang="en-US" sz="1800" b="1">
                <a:effectLst/>
                <a:latin typeface="+mn-lt"/>
              </a:rPr>
              <a:t> a </a:t>
            </a:r>
            <a:r>
              <a:rPr lang="en-US" sz="1800" b="1" err="1">
                <a:effectLst/>
                <a:latin typeface="+mn-lt"/>
              </a:rPr>
              <a:t>vyjadřovali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své</a:t>
            </a:r>
            <a:r>
              <a:rPr lang="en-US" sz="1800" b="1">
                <a:effectLst/>
                <a:latin typeface="+mn-lt"/>
              </a:rPr>
              <a:t> </a:t>
            </a:r>
            <a:r>
              <a:rPr lang="en-US" sz="1800" b="1" err="1">
                <a:effectLst/>
                <a:latin typeface="+mn-lt"/>
              </a:rPr>
              <a:t>názory</a:t>
            </a:r>
            <a:r>
              <a:rPr lang="en-US" sz="1800" b="1">
                <a:effectLst/>
                <a:latin typeface="+mn-lt"/>
              </a:rPr>
              <a:t>. </a:t>
            </a:r>
          </a:p>
          <a:p>
            <a:br>
              <a:rPr lang="en-GB" sz="1800">
                <a:latin typeface="+mn-lt"/>
                <a:cs typeface="Arial" panose="020B0604020202020204" pitchFamily="34" charset="0"/>
              </a:rPr>
            </a:br>
            <a:br>
              <a:rPr lang="en-GB" sz="1800">
                <a:latin typeface="+mn-lt"/>
                <a:cs typeface="Arial" panose="020B0604020202020204" pitchFamily="34" charset="0"/>
              </a:rPr>
            </a:br>
            <a:br>
              <a:rPr lang="en-GB" sz="1800">
                <a:latin typeface="+mn-lt"/>
                <a:cs typeface="Arial" panose="020B0604020202020204" pitchFamily="34" charset="0"/>
              </a:rPr>
            </a:br>
            <a:endParaRPr lang="en-GB" sz="18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EE3B2-CA1B-F1EA-B094-8C5C7044DA0C}"/>
              </a:ext>
            </a:extLst>
          </p:cNvPr>
          <p:cNvSpPr/>
          <p:nvPr/>
        </p:nvSpPr>
        <p:spPr>
          <a:xfrm>
            <a:off x="4403725" y="5545155"/>
            <a:ext cx="52778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EF13BE-FFD7-0979-59A3-7F43748B9931}"/>
              </a:ext>
            </a:extLst>
          </p:cNvPr>
          <p:cNvSpPr txBox="1"/>
          <p:nvPr/>
        </p:nvSpPr>
        <p:spPr>
          <a:xfrm>
            <a:off x="4409566" y="5545155"/>
            <a:ext cx="5272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err="1">
                <a:latin typeface="+mn-lt"/>
                <a:cs typeface="Arial" panose="020B0604020202020204" pitchFamily="34" charset="0"/>
              </a:rPr>
              <a:t>Zajímá</a:t>
            </a:r>
            <a:r>
              <a:rPr lang="en-GB" sz="1800" b="1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err="1">
                <a:latin typeface="+mn-lt"/>
                <a:cs typeface="Arial" panose="020B0604020202020204" pitchFamily="34" charset="0"/>
              </a:rPr>
              <a:t>vás</a:t>
            </a:r>
            <a:r>
              <a:rPr lang="en-GB" sz="1800" b="1">
                <a:latin typeface="+mn-lt"/>
                <a:cs typeface="Arial" panose="020B0604020202020204" pitchFamily="34" charset="0"/>
              </a:rPr>
              <a:t>, co pro to </a:t>
            </a:r>
            <a:r>
              <a:rPr lang="en-GB" sz="1800" b="1" err="1">
                <a:latin typeface="+mn-lt"/>
                <a:cs typeface="Arial" panose="020B0604020202020204" pitchFamily="34" charset="0"/>
              </a:rPr>
              <a:t>můžete</a:t>
            </a:r>
            <a:r>
              <a:rPr lang="en-GB" sz="1800" b="1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err="1">
                <a:latin typeface="+mn-lt"/>
                <a:cs typeface="Arial" panose="020B0604020202020204" pitchFamily="34" charset="0"/>
              </a:rPr>
              <a:t>udělat</a:t>
            </a:r>
            <a:r>
              <a:rPr lang="en-GB" sz="1800" b="1">
                <a:latin typeface="+mn-lt"/>
                <a:cs typeface="Arial" panose="020B0604020202020204" pitchFamily="34" charset="0"/>
              </a:rPr>
              <a:t>? </a:t>
            </a:r>
            <a:r>
              <a:rPr lang="en-GB" sz="1800" err="1">
                <a:latin typeface="+mn-lt"/>
                <a:cs typeface="Arial" panose="020B0604020202020204" pitchFamily="34" charset="0"/>
              </a:rPr>
              <a:t>Čtěte</a:t>
            </a:r>
            <a:r>
              <a:rPr lang="en-GB" sz="180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err="1">
                <a:latin typeface="+mn-lt"/>
                <a:cs typeface="Arial" panose="020B0604020202020204" pitchFamily="34" charset="0"/>
              </a:rPr>
              <a:t>dále</a:t>
            </a:r>
            <a:r>
              <a:rPr lang="en-GB" sz="1800">
                <a:latin typeface="+mn-lt"/>
                <a:cs typeface="Arial" panose="020B0604020202020204" pitchFamily="34" charset="0"/>
              </a:rPr>
              <a:t>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36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21" y="1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1" y="1"/>
            <a:ext cx="4110891" cy="189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>
                <a:solidFill>
                  <a:schemeClr val="bg1"/>
                </a:solidFill>
                <a:latin typeface="Calibri"/>
                <a:cs typeface="Calibri"/>
              </a:rPr>
              <a:t>2. </a:t>
            </a:r>
            <a:r>
              <a:rPr lang="cs-CZ" sz="3500" b="1">
                <a:solidFill>
                  <a:schemeClr val="bg1"/>
                </a:solidFill>
                <a:ea typeface="+mn-lt"/>
                <a:cs typeface="+mn-lt"/>
              </a:rPr>
              <a:t>Co je cílem kampaně?</a:t>
            </a:r>
          </a:p>
          <a:p>
            <a:endParaRPr lang="en-GB" sz="35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942599"/>
            <a:ext cx="7242843" cy="285252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/>
              <a:t>•  </a:t>
            </a:r>
            <a:r>
              <a:rPr lang="en-US" sz="1800" err="1"/>
              <a:t>Vzdělávání</a:t>
            </a:r>
            <a:r>
              <a:rPr lang="en-US" sz="1800"/>
              <a:t> bez </a:t>
            </a:r>
            <a:r>
              <a:rPr lang="en-US" sz="1800" err="1"/>
              <a:t>ohledu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okolnosti</a:t>
            </a:r>
            <a:r>
              <a:rPr lang="en-US" sz="1800"/>
              <a:t> je </a:t>
            </a:r>
            <a:r>
              <a:rPr lang="en-US" sz="1800" err="1"/>
              <a:t>iniciativa</a:t>
            </a:r>
            <a:r>
              <a:rPr lang="en-US" sz="1800"/>
              <a:t> </a:t>
            </a:r>
            <a:r>
              <a:rPr lang="en-US" sz="1800" err="1"/>
              <a:t>Generálního</a:t>
            </a:r>
            <a:r>
              <a:rPr lang="en-US" sz="1800"/>
              <a:t> </a:t>
            </a:r>
            <a:r>
              <a:rPr lang="en-US" sz="1800" err="1"/>
              <a:t>ředitelství</a:t>
            </a:r>
            <a:r>
              <a:rPr lang="en-US" sz="1800"/>
              <a:t> </a:t>
            </a:r>
            <a:r>
              <a:rPr lang="en-US" sz="1800" err="1"/>
              <a:t>Evropské</a:t>
            </a:r>
            <a:r>
              <a:rPr lang="en-US" sz="1800"/>
              <a:t> </a:t>
            </a:r>
            <a:r>
              <a:rPr lang="en-US" sz="1800" err="1"/>
              <a:t>komise</a:t>
            </a:r>
            <a:r>
              <a:rPr lang="en-US" sz="1800"/>
              <a:t> pro </a:t>
            </a:r>
            <a:r>
              <a:rPr lang="en-US" sz="1800" err="1"/>
              <a:t>evropskou</a:t>
            </a:r>
            <a:r>
              <a:rPr lang="en-US" sz="1800"/>
              <a:t> </a:t>
            </a:r>
            <a:r>
              <a:rPr lang="en-US" sz="1800" err="1"/>
              <a:t>civilní</a:t>
            </a:r>
            <a:r>
              <a:rPr lang="en-US" sz="1800"/>
              <a:t> </a:t>
            </a:r>
            <a:r>
              <a:rPr lang="en-US" sz="1800" err="1"/>
              <a:t>ochranu</a:t>
            </a:r>
            <a:r>
              <a:rPr lang="en-US" sz="1800"/>
              <a:t> a </a:t>
            </a:r>
            <a:r>
              <a:rPr lang="en-US" sz="1800" err="1"/>
              <a:t>operace</a:t>
            </a:r>
            <a:r>
              <a:rPr lang="en-US" sz="1800"/>
              <a:t> </a:t>
            </a:r>
            <a:r>
              <a:rPr lang="en-US" sz="1800" err="1"/>
              <a:t>humanitární</a:t>
            </a:r>
            <a:r>
              <a:rPr lang="en-US" sz="1800"/>
              <a:t> </a:t>
            </a:r>
            <a:r>
              <a:rPr lang="en-US" sz="1800" err="1"/>
              <a:t>pomoci</a:t>
            </a:r>
            <a:r>
              <a:rPr lang="en-US" sz="1800"/>
              <a:t> (DG ECHO).      </a:t>
            </a:r>
            <a:br>
              <a:rPr lang="en-US" sz="1800"/>
            </a:br>
            <a:br>
              <a:rPr lang="en-US" sz="1800"/>
            </a:br>
            <a:r>
              <a:rPr lang="en-US" sz="1800"/>
              <a:t>•  </a:t>
            </a:r>
            <a:r>
              <a:rPr lang="en-US" sz="1800" err="1"/>
              <a:t>Vzdělání</a:t>
            </a:r>
            <a:r>
              <a:rPr lang="en-US" sz="1800"/>
              <a:t> je </a:t>
            </a:r>
            <a:r>
              <a:rPr lang="en-US" sz="1800" err="1"/>
              <a:t>základním</a:t>
            </a:r>
            <a:r>
              <a:rPr lang="en-US" sz="1800"/>
              <a:t> </a:t>
            </a:r>
            <a:r>
              <a:rPr lang="en-US" sz="1800" err="1"/>
              <a:t>právem</a:t>
            </a:r>
            <a:r>
              <a:rPr lang="en-US" sz="1800"/>
              <a:t> a </a:t>
            </a:r>
            <a:r>
              <a:rPr lang="en-US" sz="1800" err="1"/>
              <a:t>základní</a:t>
            </a:r>
            <a:r>
              <a:rPr lang="en-US" sz="1800"/>
              <a:t> </a:t>
            </a:r>
            <a:r>
              <a:rPr lang="en-US" sz="1800" err="1"/>
              <a:t>potřebou</a:t>
            </a:r>
            <a:r>
              <a:rPr lang="en-US" sz="1800"/>
              <a:t> </a:t>
            </a:r>
            <a:r>
              <a:rPr lang="en-US" sz="1800" err="1"/>
              <a:t>dětí</a:t>
            </a:r>
            <a:r>
              <a:rPr lang="en-US" sz="1800"/>
              <a:t>. </a:t>
            </a:r>
            <a:r>
              <a:rPr lang="en-US" sz="1800" err="1"/>
              <a:t>Humanitární</a:t>
            </a:r>
            <a:r>
              <a:rPr lang="en-US" sz="1800"/>
              <a:t> </a:t>
            </a:r>
            <a:r>
              <a:rPr lang="en-US" sz="1800" err="1"/>
              <a:t>krize</a:t>
            </a:r>
            <a:r>
              <a:rPr lang="en-US" sz="1800"/>
              <a:t> po </a:t>
            </a:r>
            <a:r>
              <a:rPr lang="en-US" sz="1800" err="1"/>
              <a:t>celém</a:t>
            </a:r>
            <a:r>
              <a:rPr lang="en-US" sz="1800"/>
              <a:t> </a:t>
            </a:r>
            <a:r>
              <a:rPr lang="en-US" sz="1800" err="1"/>
              <a:t>světě</a:t>
            </a:r>
            <a:r>
              <a:rPr lang="en-US" sz="1800"/>
              <a:t> </a:t>
            </a:r>
            <a:r>
              <a:rPr lang="en-US" sz="1800" err="1"/>
              <a:t>hrozí</a:t>
            </a:r>
            <a:r>
              <a:rPr lang="en-US" sz="1800"/>
              <a:t> </a:t>
            </a:r>
            <a:r>
              <a:rPr lang="en-US" sz="1800" err="1"/>
              <a:t>narušením</a:t>
            </a:r>
            <a:r>
              <a:rPr lang="en-US" sz="1800"/>
              <a:t> </a:t>
            </a:r>
            <a:r>
              <a:rPr lang="en-US" sz="1800" err="1"/>
              <a:t>vzdělávání</a:t>
            </a:r>
            <a:r>
              <a:rPr lang="en-US" sz="1800"/>
              <a:t> </a:t>
            </a:r>
            <a:r>
              <a:rPr lang="en-US" sz="1800" err="1"/>
              <a:t>dětí</a:t>
            </a:r>
            <a:r>
              <a:rPr lang="en-US" sz="1800"/>
              <a:t> a </a:t>
            </a:r>
            <a:r>
              <a:rPr lang="en-US" sz="1800" err="1"/>
              <a:t>mladých</a:t>
            </a:r>
            <a:r>
              <a:rPr lang="en-US" sz="1800"/>
              <a:t> </a:t>
            </a:r>
            <a:r>
              <a:rPr lang="en-US" sz="1800" err="1"/>
              <a:t>lidí</a:t>
            </a:r>
            <a:r>
              <a:rPr lang="en-US" sz="1800"/>
              <a:t>. To je </a:t>
            </a:r>
            <a:r>
              <a:rPr lang="en-US" sz="1800" err="1"/>
              <a:t>nepřijatelné</a:t>
            </a:r>
            <a:r>
              <a:rPr lang="en-US" sz="1800"/>
              <a:t>. Je </a:t>
            </a:r>
            <a:r>
              <a:rPr lang="en-US" sz="1800" err="1"/>
              <a:t>nesmírně</a:t>
            </a:r>
            <a:r>
              <a:rPr lang="en-US" sz="1800"/>
              <a:t> </a:t>
            </a:r>
            <a:r>
              <a:rPr lang="en-US" sz="1800" err="1"/>
              <a:t>důležité</a:t>
            </a:r>
            <a:r>
              <a:rPr lang="en-US" sz="1800"/>
              <a:t> </a:t>
            </a:r>
            <a:r>
              <a:rPr lang="en-US" sz="1800" err="1"/>
              <a:t>jim</a:t>
            </a:r>
            <a:r>
              <a:rPr lang="en-US" sz="1800"/>
              <a:t> </a:t>
            </a:r>
            <a:r>
              <a:rPr lang="en-US" sz="1800" err="1"/>
              <a:t>poskytnout</a:t>
            </a:r>
            <a:r>
              <a:rPr lang="en-US" sz="1800"/>
              <a:t> </a:t>
            </a:r>
            <a:r>
              <a:rPr lang="en-US" sz="1800" err="1"/>
              <a:t>světlejší</a:t>
            </a:r>
            <a:r>
              <a:rPr lang="en-US" sz="1800"/>
              <a:t> </a:t>
            </a:r>
            <a:r>
              <a:rPr lang="en-US" sz="1800" err="1"/>
              <a:t>budoucnost</a:t>
            </a:r>
            <a:r>
              <a:rPr lang="en-US" sz="1800"/>
              <a:t>, </a:t>
            </a:r>
            <a:r>
              <a:rPr lang="en-US" sz="1800" err="1"/>
              <a:t>rozvinout</a:t>
            </a:r>
            <a:r>
              <a:rPr lang="en-US" sz="1800"/>
              <a:t> </a:t>
            </a:r>
            <a:r>
              <a:rPr lang="en-US" sz="1800" err="1"/>
              <a:t>jejich</a:t>
            </a:r>
            <a:r>
              <a:rPr lang="en-US" sz="1800"/>
              <a:t> </a:t>
            </a:r>
            <a:r>
              <a:rPr lang="en-US" sz="1800" err="1"/>
              <a:t>plný</a:t>
            </a:r>
            <a:r>
              <a:rPr lang="en-US" sz="1800"/>
              <a:t> </a:t>
            </a:r>
            <a:r>
              <a:rPr lang="en-US" sz="1800" err="1"/>
              <a:t>potenciál</a:t>
            </a:r>
            <a:r>
              <a:rPr lang="en-US" sz="1800"/>
              <a:t> a </a:t>
            </a:r>
            <a:r>
              <a:rPr lang="en-US" sz="1800" err="1"/>
              <a:t>vybavit</a:t>
            </a:r>
            <a:r>
              <a:rPr lang="en-US" sz="1800"/>
              <a:t> je </a:t>
            </a:r>
            <a:r>
              <a:rPr lang="en-US" sz="1800" err="1"/>
              <a:t>dovednostmi</a:t>
            </a:r>
            <a:r>
              <a:rPr lang="en-US" sz="1800"/>
              <a:t> a </a:t>
            </a:r>
            <a:r>
              <a:rPr lang="en-US" sz="1800" err="1"/>
              <a:t>ochranou</a:t>
            </a:r>
            <a:r>
              <a:rPr lang="en-US" sz="1800"/>
              <a:t>, </a:t>
            </a:r>
            <a:r>
              <a:rPr lang="en-US" sz="1800" err="1"/>
              <a:t>které</a:t>
            </a:r>
            <a:r>
              <a:rPr lang="en-US" sz="1800"/>
              <a:t> </a:t>
            </a:r>
            <a:r>
              <a:rPr lang="en-US" sz="1800" err="1"/>
              <a:t>potřebují</a:t>
            </a:r>
            <a:r>
              <a:rPr lang="en-US" sz="1800"/>
              <a:t> k </a:t>
            </a:r>
            <a:r>
              <a:rPr lang="en-US" sz="1800" err="1"/>
              <a:t>obnovení</a:t>
            </a:r>
            <a:r>
              <a:rPr lang="en-US" sz="1800"/>
              <a:t> </a:t>
            </a:r>
            <a:r>
              <a:rPr lang="en-US" sz="1800" err="1"/>
              <a:t>pocitu</a:t>
            </a:r>
            <a:r>
              <a:rPr lang="en-US" sz="1800"/>
              <a:t> </a:t>
            </a:r>
            <a:r>
              <a:rPr lang="en-US" sz="1800" err="1"/>
              <a:t>normálnosti</a:t>
            </a:r>
            <a:r>
              <a:rPr lang="en-US" sz="1800"/>
              <a:t> a </a:t>
            </a:r>
            <a:r>
              <a:rPr lang="en-US" sz="1800" err="1"/>
              <a:t>bezpečí</a:t>
            </a:r>
            <a:r>
              <a:rPr lang="en-US" sz="1800"/>
              <a:t>. </a:t>
            </a:r>
            <a:r>
              <a:rPr lang="en-US" sz="1800" err="1"/>
              <a:t>Vzdělávání</a:t>
            </a:r>
            <a:r>
              <a:rPr lang="en-US" sz="1800"/>
              <a:t> </a:t>
            </a:r>
            <a:r>
              <a:rPr lang="en-US" sz="1800" err="1"/>
              <a:t>nesmí</a:t>
            </a:r>
            <a:r>
              <a:rPr lang="en-US" sz="1800"/>
              <a:t> </a:t>
            </a:r>
            <a:r>
              <a:rPr lang="en-US" sz="1800" err="1"/>
              <a:t>být</a:t>
            </a:r>
            <a:r>
              <a:rPr lang="en-US" sz="1800"/>
              <a:t> </a:t>
            </a:r>
            <a:r>
              <a:rPr lang="en-US" sz="1800" err="1"/>
              <a:t>přerušeno</a:t>
            </a:r>
            <a:r>
              <a:rPr lang="en-US" sz="1800"/>
              <a:t> bez </a:t>
            </a:r>
            <a:r>
              <a:rPr lang="en-US" sz="1800" err="1"/>
              <a:t>ohledu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vážnost</a:t>
            </a:r>
            <a:r>
              <a:rPr lang="en-US" sz="1800"/>
              <a:t> </a:t>
            </a:r>
            <a:r>
              <a:rPr lang="en-US" sz="1800" err="1"/>
              <a:t>krize</a:t>
            </a:r>
            <a:r>
              <a:rPr lang="en-US" sz="1800"/>
              <a:t>. </a:t>
            </a:r>
            <a:r>
              <a:rPr lang="en-US" sz="1800" err="1"/>
              <a:t>Vzdělání</a:t>
            </a:r>
            <a:r>
              <a:rPr lang="en-US" sz="1800"/>
              <a:t> je </a:t>
            </a:r>
            <a:r>
              <a:rPr lang="en-US" sz="1800" err="1"/>
              <a:t>hnacím</a:t>
            </a:r>
            <a:r>
              <a:rPr lang="en-US" sz="1800"/>
              <a:t> </a:t>
            </a:r>
            <a:r>
              <a:rPr lang="en-US" sz="1800" err="1"/>
              <a:t>motorem</a:t>
            </a:r>
            <a:r>
              <a:rPr lang="en-US" sz="1800"/>
              <a:t> </a:t>
            </a:r>
            <a:r>
              <a:rPr lang="en-US" sz="1800" err="1"/>
              <a:t>změn</a:t>
            </a:r>
            <a:r>
              <a:rPr lang="en-US" sz="1800"/>
              <a:t>: je </a:t>
            </a:r>
            <a:r>
              <a:rPr lang="en-US" sz="1800" err="1"/>
              <a:t>mocné</a:t>
            </a:r>
            <a:r>
              <a:rPr lang="en-US" sz="1800"/>
              <a:t> a </a:t>
            </a:r>
            <a:r>
              <a:rPr lang="en-US" sz="1800" err="1"/>
              <a:t>nezbytné</a:t>
            </a:r>
            <a:r>
              <a:rPr lang="en-US" sz="1800"/>
              <a:t>. </a:t>
            </a:r>
            <a:r>
              <a:rPr lang="en-US" sz="1800" err="1"/>
              <a:t>Vzdělávání</a:t>
            </a:r>
            <a:r>
              <a:rPr lang="en-US" sz="1800"/>
              <a:t> by </a:t>
            </a:r>
            <a:r>
              <a:rPr lang="en-US" sz="1800" err="1"/>
              <a:t>mělo</a:t>
            </a:r>
            <a:r>
              <a:rPr lang="en-US" sz="1800"/>
              <a:t> </a:t>
            </a:r>
            <a:r>
              <a:rPr lang="en-US" sz="1800" err="1"/>
              <a:t>být</a:t>
            </a:r>
            <a:r>
              <a:rPr lang="en-US" sz="1800"/>
              <a:t> </a:t>
            </a:r>
            <a:r>
              <a:rPr lang="en-US" sz="1800" err="1"/>
              <a:t>možné</a:t>
            </a:r>
            <a:r>
              <a:rPr lang="en-US" sz="1800"/>
              <a:t> </a:t>
            </a:r>
            <a:r>
              <a:rPr lang="en-US" sz="1800" err="1"/>
              <a:t>vždy</a:t>
            </a:r>
            <a:r>
              <a:rPr lang="en-US" sz="1800"/>
              <a:t>, bez </a:t>
            </a:r>
            <a:r>
              <a:rPr lang="en-US" sz="1800" err="1"/>
              <a:t>ohledu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okolnosti</a:t>
            </a:r>
            <a:r>
              <a:rPr lang="en-US" sz="1800"/>
              <a:t>. Z </a:t>
            </a:r>
            <a:r>
              <a:rPr lang="en-US" sz="1800" err="1"/>
              <a:t>tohoto</a:t>
            </a:r>
            <a:r>
              <a:rPr lang="en-US" sz="1800"/>
              <a:t> </a:t>
            </a:r>
            <a:r>
              <a:rPr lang="en-US" sz="1800" err="1"/>
              <a:t>důvodu</a:t>
            </a:r>
            <a:r>
              <a:rPr lang="en-US" sz="1800"/>
              <a:t> EU </a:t>
            </a:r>
            <a:r>
              <a:rPr lang="en-US" sz="1800" err="1"/>
              <a:t>investuje</a:t>
            </a:r>
            <a:r>
              <a:rPr lang="en-US" sz="1800"/>
              <a:t> do </a:t>
            </a:r>
            <a:r>
              <a:rPr lang="en-US" sz="1800" err="1"/>
              <a:t>vzdělávání</a:t>
            </a:r>
            <a:r>
              <a:rPr lang="en-US" sz="1800"/>
              <a:t> v </a:t>
            </a:r>
            <a:r>
              <a:rPr lang="en-US" sz="1800" err="1"/>
              <a:t>krizových</a:t>
            </a:r>
            <a:r>
              <a:rPr lang="en-US" sz="1800"/>
              <a:t> </a:t>
            </a:r>
            <a:r>
              <a:rPr lang="en-US" sz="1800" err="1"/>
              <a:t>situacích</a:t>
            </a:r>
            <a:r>
              <a:rPr lang="en-US" sz="1800"/>
              <a:t> po </a:t>
            </a:r>
            <a:r>
              <a:rPr lang="en-US" sz="1800" err="1"/>
              <a:t>celém</a:t>
            </a:r>
            <a:r>
              <a:rPr lang="en-US" sz="1800"/>
              <a:t> </a:t>
            </a:r>
            <a:r>
              <a:rPr lang="en-US" sz="1800" err="1"/>
              <a:t>světě</a:t>
            </a:r>
            <a:r>
              <a:rPr lang="en-US" sz="1800"/>
              <a:t>.   </a:t>
            </a:r>
          </a:p>
          <a:p>
            <a:r>
              <a:rPr lang="en-US" sz="1800"/>
              <a:t> </a:t>
            </a:r>
            <a:br>
              <a:rPr lang="en-US" sz="1800"/>
            </a:br>
            <a:br>
              <a:rPr lang="en-US" sz="1800"/>
            </a:br>
            <a:r>
              <a:rPr lang="en-US" sz="1800"/>
              <a:t>• </a:t>
            </a:r>
            <a:r>
              <a:rPr lang="en-US" sz="1800" err="1"/>
              <a:t>Cílem</a:t>
            </a:r>
            <a:r>
              <a:rPr lang="en-US" sz="1800"/>
              <a:t> </a:t>
            </a:r>
            <a:r>
              <a:rPr lang="en-US" sz="1800" err="1"/>
              <a:t>kampaně</a:t>
            </a:r>
            <a:r>
              <a:rPr lang="en-US" sz="1800"/>
              <a:t> je </a:t>
            </a:r>
            <a:r>
              <a:rPr lang="en-US" sz="1800" err="1"/>
              <a:t>pomoci</a:t>
            </a:r>
            <a:r>
              <a:rPr lang="en-US" sz="1800"/>
              <a:t> </a:t>
            </a:r>
            <a:r>
              <a:rPr lang="en-US" sz="1800" err="1"/>
              <a:t>mladým</a:t>
            </a:r>
            <a:r>
              <a:rPr lang="en-US" sz="1800"/>
              <a:t> </a:t>
            </a:r>
            <a:r>
              <a:rPr lang="en-US" sz="1800" err="1"/>
              <a:t>studentům</a:t>
            </a:r>
            <a:r>
              <a:rPr lang="en-US" sz="1800"/>
              <a:t> </a:t>
            </a:r>
            <a:r>
              <a:rPr lang="en-US" sz="1800" err="1"/>
              <a:t>ve</a:t>
            </a:r>
            <a:r>
              <a:rPr lang="en-US" sz="1800"/>
              <a:t> </a:t>
            </a:r>
            <a:r>
              <a:rPr lang="en-US" sz="1800" err="1"/>
              <a:t>věku</a:t>
            </a:r>
            <a:r>
              <a:rPr lang="en-US" sz="1800"/>
              <a:t> 16-30 let </a:t>
            </a:r>
            <a:r>
              <a:rPr lang="en-US" sz="1800" err="1"/>
              <a:t>lépe</a:t>
            </a:r>
            <a:r>
              <a:rPr lang="en-US" sz="1800"/>
              <a:t> </a:t>
            </a:r>
            <a:r>
              <a:rPr lang="en-US" sz="1800" err="1"/>
              <a:t>pochopit</a:t>
            </a:r>
            <a:r>
              <a:rPr lang="en-US" sz="1800"/>
              <a:t> a </a:t>
            </a:r>
            <a:r>
              <a:rPr lang="en-US" sz="1800" err="1"/>
              <a:t>přemýšlet</a:t>
            </a:r>
            <a:r>
              <a:rPr lang="en-US" sz="1800"/>
              <a:t> o </a:t>
            </a:r>
            <a:r>
              <a:rPr lang="en-US" sz="1800" err="1"/>
              <a:t>pozitivním</a:t>
            </a:r>
            <a:r>
              <a:rPr lang="en-US" sz="1800"/>
              <a:t> </a:t>
            </a:r>
            <a:r>
              <a:rPr lang="en-US" sz="1800" err="1"/>
              <a:t>dopadu</a:t>
            </a:r>
            <a:r>
              <a:rPr lang="en-US" sz="1800"/>
              <a:t>, </a:t>
            </a:r>
            <a:r>
              <a:rPr lang="en-US" sz="1800" err="1"/>
              <a:t>který</a:t>
            </a:r>
            <a:r>
              <a:rPr lang="en-US" sz="1800"/>
              <a:t> </a:t>
            </a:r>
            <a:r>
              <a:rPr lang="en-US" sz="1800" err="1"/>
              <a:t>mají</a:t>
            </a:r>
            <a:r>
              <a:rPr lang="en-US" sz="1800"/>
              <a:t> </a:t>
            </a:r>
            <a:r>
              <a:rPr lang="en-US" sz="1800" err="1"/>
              <a:t>vzdělávací</a:t>
            </a:r>
            <a:r>
              <a:rPr lang="en-US" sz="1800"/>
              <a:t> </a:t>
            </a:r>
            <a:r>
              <a:rPr lang="en-US" sz="1800" err="1"/>
              <a:t>projekty</a:t>
            </a:r>
            <a:r>
              <a:rPr lang="en-US" sz="1800"/>
              <a:t> </a:t>
            </a:r>
            <a:r>
              <a:rPr lang="en-US" sz="1800" err="1"/>
              <a:t>financované</a:t>
            </a:r>
            <a:r>
              <a:rPr lang="en-US" sz="1800"/>
              <a:t> EU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mladé</a:t>
            </a:r>
            <a:r>
              <a:rPr lang="en-US" sz="1800"/>
              <a:t> </a:t>
            </a:r>
            <a:r>
              <a:rPr lang="en-US" sz="1800" err="1"/>
              <a:t>lidi</a:t>
            </a:r>
            <a:r>
              <a:rPr lang="en-US" sz="1800"/>
              <a:t> v </a:t>
            </a:r>
            <a:r>
              <a:rPr lang="en-US" sz="1800" err="1"/>
              <a:t>oblastech</a:t>
            </a:r>
            <a:r>
              <a:rPr lang="en-US" sz="1800"/>
              <a:t> </a:t>
            </a:r>
            <a:r>
              <a:rPr lang="en-US" sz="1800" err="1"/>
              <a:t>postižených</a:t>
            </a:r>
            <a:r>
              <a:rPr lang="en-US" sz="1800"/>
              <a:t> </a:t>
            </a:r>
            <a:r>
              <a:rPr lang="en-US" sz="1800" err="1"/>
              <a:t>humanitárními</a:t>
            </a:r>
            <a:r>
              <a:rPr lang="en-US" sz="1800"/>
              <a:t> </a:t>
            </a:r>
            <a:r>
              <a:rPr lang="en-US" sz="1800" err="1"/>
              <a:t>krizemi</a:t>
            </a:r>
            <a:r>
              <a:rPr lang="en-US" sz="1800"/>
              <a:t> </a:t>
            </a:r>
            <a:r>
              <a:rPr lang="en-US" sz="1800" err="1"/>
              <a:t>prostřednictvím</a:t>
            </a:r>
            <a:r>
              <a:rPr lang="en-US" sz="1800"/>
              <a:t> </a:t>
            </a:r>
            <a:r>
              <a:rPr lang="en-US" sz="1800" err="1"/>
              <a:t>dlouhých</a:t>
            </a:r>
            <a:r>
              <a:rPr lang="en-US" sz="1800"/>
              <a:t> </a:t>
            </a:r>
            <a:r>
              <a:rPr lang="en-US" sz="1800" err="1"/>
              <a:t>i</a:t>
            </a:r>
            <a:r>
              <a:rPr lang="en-US" sz="1800"/>
              <a:t> </a:t>
            </a:r>
            <a:r>
              <a:rPr lang="en-US" sz="1800" err="1"/>
              <a:t>krátkých</a:t>
            </a:r>
            <a:r>
              <a:rPr lang="en-US" sz="1800"/>
              <a:t> </a:t>
            </a:r>
            <a:r>
              <a:rPr lang="en-US" sz="1800" err="1"/>
              <a:t>filmových</a:t>
            </a:r>
            <a:r>
              <a:rPr lang="en-US" sz="1800"/>
              <a:t> </a:t>
            </a:r>
            <a:r>
              <a:rPr lang="en-US" sz="1800" err="1"/>
              <a:t>dokumentů</a:t>
            </a:r>
            <a:r>
              <a:rPr lang="en-US" sz="1800"/>
              <a:t> a </a:t>
            </a:r>
            <a:r>
              <a:rPr lang="en-US" sz="1800" err="1"/>
              <a:t>filmové</a:t>
            </a:r>
            <a:r>
              <a:rPr lang="en-US" sz="1800"/>
              <a:t> </a:t>
            </a:r>
            <a:r>
              <a:rPr lang="en-US" sz="1800" err="1"/>
              <a:t>soutěže</a:t>
            </a:r>
            <a:r>
              <a:rPr lang="en-US" sz="1800"/>
              <a:t> </a:t>
            </a:r>
            <a:r>
              <a:rPr lang="en-US" sz="1800" err="1"/>
              <a:t>Vzdělání</a:t>
            </a:r>
            <a:r>
              <a:rPr lang="en-US" sz="1800"/>
              <a:t> v </a:t>
            </a:r>
            <a:r>
              <a:rPr lang="en-US" sz="1800" err="1"/>
              <a:t>pohybu</a:t>
            </a:r>
            <a:r>
              <a:rPr lang="en-US" sz="1800"/>
              <a:t>.</a:t>
            </a:r>
            <a:br>
              <a:rPr lang="en-US" sz="1800"/>
            </a:br>
            <a:endParaRPr lang="en-GB" sz="180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170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576528"/>
            <a:ext cx="1113322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Kdo za kampaní stojí?</a:t>
            </a:r>
            <a:endParaRPr lang="en-GB" sz="35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7727" y="1764631"/>
            <a:ext cx="731539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• </a:t>
            </a: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DG ECHO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jedním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mnoha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specializovaných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útvarů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Evropské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cs typeface="Calibri" panose="020F0502020204030204" pitchFamily="34" charset="0"/>
              </a:rPr>
              <a:t>komise</a:t>
            </a:r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GB" sz="2000"/>
            </a:br>
            <a:br>
              <a:rPr lang="en-GB" sz="2000"/>
            </a:br>
            <a:r>
              <a:rPr lang="en-GB" sz="2000"/>
              <a:t>• V </a:t>
            </a:r>
            <a:r>
              <a:rPr lang="en-GB" sz="2000" err="1"/>
              <a:t>případě</a:t>
            </a:r>
            <a:r>
              <a:rPr lang="en-GB" sz="2000"/>
              <a:t> </a:t>
            </a:r>
            <a:r>
              <a:rPr lang="en-GB" sz="2000" err="1"/>
              <a:t>katastrofy</a:t>
            </a:r>
            <a:r>
              <a:rPr lang="en-GB" sz="2000"/>
              <a:t> </a:t>
            </a:r>
            <a:r>
              <a:rPr lang="en-GB" sz="2000" err="1"/>
              <a:t>nebo</a:t>
            </a:r>
            <a:r>
              <a:rPr lang="en-GB" sz="2000"/>
              <a:t> </a:t>
            </a:r>
            <a:r>
              <a:rPr lang="en-GB" sz="2000" err="1"/>
              <a:t>humanitární</a:t>
            </a:r>
            <a:r>
              <a:rPr lang="en-GB" sz="2000"/>
              <a:t> </a:t>
            </a:r>
            <a:r>
              <a:rPr lang="en-GB" sz="2000" err="1"/>
              <a:t>krize</a:t>
            </a:r>
            <a:r>
              <a:rPr lang="en-GB" sz="2000"/>
              <a:t> </a:t>
            </a:r>
            <a:r>
              <a:rPr lang="en-GB" sz="2000" err="1"/>
              <a:t>poskytuje</a:t>
            </a:r>
            <a:r>
              <a:rPr lang="en-GB" sz="2000"/>
              <a:t> DG ECHO </a:t>
            </a:r>
            <a:r>
              <a:rPr lang="en-GB" sz="2000" err="1"/>
              <a:t>pomoc</a:t>
            </a:r>
            <a:r>
              <a:rPr lang="en-GB" sz="2000"/>
              <a:t> </a:t>
            </a:r>
            <a:r>
              <a:rPr lang="en-GB" sz="2000" err="1"/>
              <a:t>postiženým</a:t>
            </a:r>
            <a:r>
              <a:rPr lang="en-GB" sz="2000"/>
              <a:t> </a:t>
            </a:r>
            <a:r>
              <a:rPr lang="en-GB" sz="2000" err="1"/>
              <a:t>zemím</a:t>
            </a:r>
            <a:r>
              <a:rPr lang="en-GB" sz="2000"/>
              <a:t> a </a:t>
            </a:r>
            <a:r>
              <a:rPr lang="en-GB" sz="2000" err="1"/>
              <a:t>obyvatelům</a:t>
            </a:r>
            <a:r>
              <a:rPr lang="en-GB" sz="2000"/>
              <a:t>. </a:t>
            </a:r>
            <a:br>
              <a:rPr lang="en-GB" sz="2000"/>
            </a:br>
            <a:br>
              <a:rPr lang="en-GB" sz="2000"/>
            </a:br>
            <a:r>
              <a:rPr lang="en-GB" sz="2000"/>
              <a:t>• </a:t>
            </a:r>
            <a:r>
              <a:rPr lang="en-GB" sz="2000" err="1"/>
              <a:t>Lidem</a:t>
            </a:r>
            <a:r>
              <a:rPr lang="en-GB" sz="2000"/>
              <a:t> v </a:t>
            </a:r>
            <a:r>
              <a:rPr lang="en-GB" sz="2000" err="1"/>
              <a:t>nouzi</a:t>
            </a:r>
            <a:r>
              <a:rPr lang="en-GB" sz="2000"/>
              <a:t> </a:t>
            </a:r>
            <a:r>
              <a:rPr lang="en-GB" sz="2000" err="1"/>
              <a:t>pomáhá</a:t>
            </a:r>
            <a:r>
              <a:rPr lang="en-GB" sz="2000"/>
              <a:t> od </a:t>
            </a:r>
            <a:r>
              <a:rPr lang="en-GB" sz="2000" err="1"/>
              <a:t>roku</a:t>
            </a:r>
            <a:r>
              <a:rPr lang="en-GB" sz="2000"/>
              <a:t> 1992. S </a:t>
            </a:r>
            <a:r>
              <a:rPr lang="en-GB" sz="2000" err="1"/>
              <a:t>ročním</a:t>
            </a:r>
            <a:r>
              <a:rPr lang="en-GB" sz="2000"/>
              <a:t> </a:t>
            </a:r>
            <a:r>
              <a:rPr lang="en-GB" sz="2000" err="1"/>
              <a:t>rozpočtem</a:t>
            </a:r>
            <a:r>
              <a:rPr lang="en-GB" sz="2000"/>
              <a:t> </a:t>
            </a:r>
            <a:r>
              <a:rPr lang="en-GB" sz="2000" err="1"/>
              <a:t>přesahujícím</a:t>
            </a:r>
            <a:r>
              <a:rPr lang="en-GB" sz="2000"/>
              <a:t> 1 </a:t>
            </a:r>
            <a:r>
              <a:rPr lang="en-GB" sz="2000" err="1"/>
              <a:t>miliardu</a:t>
            </a:r>
            <a:r>
              <a:rPr lang="en-GB" sz="2000"/>
              <a:t> EUR je EU </a:t>
            </a:r>
            <a:r>
              <a:rPr lang="en-GB" sz="2000" err="1"/>
              <a:t>jedním</a:t>
            </a:r>
            <a:r>
              <a:rPr lang="en-GB" sz="2000"/>
              <a:t> z </a:t>
            </a:r>
            <a:r>
              <a:rPr lang="en-GB" sz="2000" err="1"/>
              <a:t>největších</a:t>
            </a:r>
            <a:r>
              <a:rPr lang="en-GB" sz="2000"/>
              <a:t> </a:t>
            </a:r>
            <a:r>
              <a:rPr lang="en-GB" sz="2000" err="1"/>
              <a:t>dárců</a:t>
            </a:r>
            <a:r>
              <a:rPr lang="en-GB" sz="2000"/>
              <a:t> </a:t>
            </a:r>
            <a:r>
              <a:rPr lang="en-GB" sz="2000" err="1"/>
              <a:t>humanitární</a:t>
            </a:r>
            <a:r>
              <a:rPr lang="en-GB" sz="2000"/>
              <a:t> </a:t>
            </a:r>
            <a:r>
              <a:rPr lang="en-GB" sz="2000" err="1"/>
              <a:t>pomoci</a:t>
            </a:r>
            <a:r>
              <a:rPr lang="en-GB" sz="2000"/>
              <a:t> </a:t>
            </a:r>
            <a:r>
              <a:rPr lang="en-GB" sz="2000" err="1"/>
              <a:t>na</a:t>
            </a:r>
            <a:r>
              <a:rPr lang="en-GB" sz="2000"/>
              <a:t> </a:t>
            </a:r>
            <a:r>
              <a:rPr lang="en-GB" sz="2000" err="1"/>
              <a:t>světě</a:t>
            </a:r>
            <a:r>
              <a:rPr lang="en-GB" sz="2000"/>
              <a:t>.</a:t>
            </a:r>
            <a:br>
              <a:rPr lang="en-GB" sz="2000"/>
            </a:br>
            <a:br>
              <a:rPr lang="en-GB" sz="2000"/>
            </a:br>
            <a:r>
              <a:rPr lang="en-GB" sz="2000"/>
              <a:t>•  DG ECHO </a:t>
            </a:r>
            <a:r>
              <a:rPr lang="en-GB" sz="2000" err="1"/>
              <a:t>spustilo</a:t>
            </a:r>
            <a:r>
              <a:rPr lang="en-GB" sz="2000"/>
              <a:t> </a:t>
            </a:r>
            <a:r>
              <a:rPr lang="en-GB" sz="2000" err="1"/>
              <a:t>kampaň</a:t>
            </a:r>
            <a:r>
              <a:rPr lang="en-GB" sz="2000"/>
              <a:t> #EducationNoMatterWhat </a:t>
            </a:r>
            <a:r>
              <a:rPr lang="en-GB" sz="2000" err="1"/>
              <a:t>na</a:t>
            </a:r>
            <a:r>
              <a:rPr lang="en-GB" sz="2000"/>
              <a:t> </a:t>
            </a:r>
            <a:r>
              <a:rPr lang="en-GB" sz="2000" err="1"/>
              <a:t>období</a:t>
            </a:r>
            <a:r>
              <a:rPr lang="en-GB" sz="2000"/>
              <a:t> 2022-2023 s </a:t>
            </a:r>
            <a:r>
              <a:rPr lang="en-GB" sz="2000" err="1"/>
              <a:t>cílem</a:t>
            </a:r>
            <a:r>
              <a:rPr lang="en-GB" sz="2000"/>
              <a:t> </a:t>
            </a:r>
            <a:r>
              <a:rPr lang="en-GB" sz="2000" err="1"/>
              <a:t>zvýšit</a:t>
            </a:r>
            <a:r>
              <a:rPr lang="en-GB" sz="2000"/>
              <a:t> </a:t>
            </a:r>
            <a:r>
              <a:rPr lang="en-GB" sz="2000" err="1"/>
              <a:t>povědomí</a:t>
            </a:r>
            <a:r>
              <a:rPr lang="en-GB" sz="2000"/>
              <a:t> o tom, co EU </a:t>
            </a:r>
            <a:r>
              <a:rPr lang="en-GB" sz="2000" err="1"/>
              <a:t>dělá</a:t>
            </a:r>
            <a:r>
              <a:rPr lang="en-GB" sz="2000"/>
              <a:t> pro to, aby </a:t>
            </a:r>
            <a:r>
              <a:rPr lang="en-GB" sz="2000" err="1"/>
              <a:t>vzdělávání</a:t>
            </a:r>
            <a:r>
              <a:rPr lang="en-GB" sz="2000"/>
              <a:t> </a:t>
            </a:r>
            <a:r>
              <a:rPr lang="en-GB" sz="2000" err="1"/>
              <a:t>pokračovalo</a:t>
            </a:r>
            <a:r>
              <a:rPr lang="en-GB" sz="2000"/>
              <a:t> i v </a:t>
            </a:r>
            <a:r>
              <a:rPr lang="en-GB" sz="2000" err="1"/>
              <a:t>situaci</a:t>
            </a:r>
            <a:r>
              <a:rPr lang="en-GB" sz="2000"/>
              <a:t> </a:t>
            </a:r>
            <a:r>
              <a:rPr lang="en-GB" sz="2000" err="1"/>
              <a:t>humanitární</a:t>
            </a:r>
            <a:r>
              <a:rPr lang="en-GB" sz="2000"/>
              <a:t> </a:t>
            </a:r>
            <a:r>
              <a:rPr lang="en-GB" sz="2000" err="1"/>
              <a:t>krize</a:t>
            </a:r>
            <a:r>
              <a:rPr lang="en-GB" sz="2000"/>
              <a:t>.</a:t>
            </a:r>
            <a:endParaRPr lang="en-GB" sz="200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5B0A4C-F158-2C9E-6156-C61BBEE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/>
          <a:stretch/>
        </p:blipFill>
        <p:spPr>
          <a:xfrm>
            <a:off x="8384672" y="0"/>
            <a:ext cx="3807327" cy="2241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FF96C2-E0BD-9AAE-75AC-9F8EAE2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3" y="2492767"/>
            <a:ext cx="3807327" cy="25382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D1B0D-FE1F-556E-43AC-9A04C679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672" y="4240461"/>
            <a:ext cx="3807328" cy="2617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B3517F-4C4B-EC68-9AD4-4C4965AC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2" y="2196404"/>
            <a:ext cx="3807327" cy="2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27536" y="767682"/>
            <a:ext cx="7242843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/>
              <a:t>• </a:t>
            </a:r>
            <a:r>
              <a:rPr lang="cs-CZ" sz="180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Navštěvovat školu je základním právem, ale pro některé zranitelné děti v krizových situacích a humanitárních krizích je vzdělávání problematické. </a:t>
            </a:r>
            <a:r>
              <a:rPr lang="cs-CZ" sz="1800" i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cs-CZ" sz="1800" b="0" i="0">
                <a:solidFill>
                  <a:srgbClr val="000000"/>
                </a:solidFill>
                <a:effectLst/>
                <a:latin typeface="WordVisiCarriageReturn_MSFontService"/>
              </a:rPr>
            </a:br>
            <a:br>
              <a:rPr lang="en-US" sz="1800"/>
            </a:br>
            <a:r>
              <a:rPr lang="en-US" sz="1800"/>
              <a:t>• EU </a:t>
            </a:r>
            <a:r>
              <a:rPr lang="en-US" sz="1800" err="1"/>
              <a:t>pomáhá</a:t>
            </a:r>
            <a:r>
              <a:rPr lang="en-US" sz="1800"/>
              <a:t> </a:t>
            </a:r>
            <a:r>
              <a:rPr lang="en-US" sz="1800" err="1"/>
              <a:t>dětem</a:t>
            </a:r>
            <a:r>
              <a:rPr lang="en-US" sz="1800"/>
              <a:t> </a:t>
            </a:r>
            <a:r>
              <a:rPr lang="en-US" sz="1800" err="1"/>
              <a:t>postiženým</a:t>
            </a:r>
            <a:r>
              <a:rPr lang="en-US" sz="1800"/>
              <a:t> </a:t>
            </a:r>
            <a:r>
              <a:rPr lang="en-US" sz="1800" err="1"/>
              <a:t>krizí</a:t>
            </a:r>
            <a:r>
              <a:rPr lang="en-US" sz="1800"/>
              <a:t> </a:t>
            </a:r>
            <a:r>
              <a:rPr lang="en-US" sz="1800" err="1"/>
              <a:t>vrátit</a:t>
            </a:r>
            <a:r>
              <a:rPr lang="en-US" sz="1800"/>
              <a:t> se do </a:t>
            </a:r>
            <a:r>
              <a:rPr lang="en-US" sz="1800" err="1"/>
              <a:t>vzdělávacího</a:t>
            </a:r>
            <a:r>
              <a:rPr lang="en-US" sz="1800"/>
              <a:t> </a:t>
            </a:r>
            <a:r>
              <a:rPr lang="en-US" sz="1800" err="1"/>
              <a:t>procesu</a:t>
            </a:r>
            <a:r>
              <a:rPr lang="en-US" sz="1800"/>
              <a:t> a </a:t>
            </a:r>
            <a:r>
              <a:rPr lang="en-US" sz="1800" err="1"/>
              <a:t>zůstat</a:t>
            </a:r>
            <a:r>
              <a:rPr lang="en-US" sz="1800"/>
              <a:t> v </a:t>
            </a:r>
            <a:r>
              <a:rPr lang="en-US" sz="1800" err="1"/>
              <a:t>něm</a:t>
            </a:r>
            <a:r>
              <a:rPr lang="en-US" sz="1800"/>
              <a:t> </a:t>
            </a:r>
            <a:r>
              <a:rPr lang="en-US" sz="1800" err="1"/>
              <a:t>prostřednictvím</a:t>
            </a:r>
            <a:r>
              <a:rPr lang="en-US" sz="1800"/>
              <a:t> </a:t>
            </a:r>
            <a:r>
              <a:rPr lang="en-US" sz="1800" err="1"/>
              <a:t>různých</a:t>
            </a:r>
            <a:r>
              <a:rPr lang="en-US" sz="1800"/>
              <a:t> </a:t>
            </a:r>
            <a:r>
              <a:rPr lang="en-US" sz="1800" err="1"/>
              <a:t>formálních</a:t>
            </a:r>
            <a:r>
              <a:rPr lang="en-US" sz="1800"/>
              <a:t> a </a:t>
            </a:r>
            <a:r>
              <a:rPr lang="en-US" sz="1800" err="1"/>
              <a:t>neformálních</a:t>
            </a:r>
            <a:r>
              <a:rPr lang="en-US" sz="1800"/>
              <a:t> </a:t>
            </a:r>
            <a:r>
              <a:rPr lang="en-US" sz="1800" err="1"/>
              <a:t>vzdělávacích</a:t>
            </a:r>
            <a:r>
              <a:rPr lang="en-US" sz="1800"/>
              <a:t> </a:t>
            </a:r>
            <a:r>
              <a:rPr lang="en-US" sz="1800" err="1"/>
              <a:t>cest</a:t>
            </a:r>
            <a:r>
              <a:rPr lang="en-US" sz="1800"/>
              <a:t>. </a:t>
            </a:r>
            <a:r>
              <a:rPr lang="en-US" sz="1800" err="1"/>
              <a:t>Svou</a:t>
            </a:r>
            <a:r>
              <a:rPr lang="en-US" sz="1800"/>
              <a:t> </a:t>
            </a:r>
            <a:r>
              <a:rPr lang="en-US" sz="1800" err="1"/>
              <a:t>politikou</a:t>
            </a:r>
            <a:r>
              <a:rPr lang="en-US" sz="1800"/>
              <a:t> v </a:t>
            </a:r>
            <a:r>
              <a:rPr lang="en-US" sz="1800" err="1"/>
              <a:t>oblasti</a:t>
            </a:r>
            <a:r>
              <a:rPr lang="en-US" sz="1800"/>
              <a:t> </a:t>
            </a:r>
            <a:r>
              <a:rPr lang="en-US" sz="1800" err="1"/>
              <a:t>vzdělávání</a:t>
            </a:r>
            <a:r>
              <a:rPr lang="en-US" sz="1800"/>
              <a:t> v </a:t>
            </a:r>
            <a:r>
              <a:rPr lang="en-US" sz="1800" err="1"/>
              <a:t>mimořádných</a:t>
            </a:r>
            <a:r>
              <a:rPr lang="en-US" sz="1800"/>
              <a:t> </a:t>
            </a:r>
            <a:r>
              <a:rPr lang="en-US" sz="1800" err="1"/>
              <a:t>situacích</a:t>
            </a:r>
            <a:r>
              <a:rPr lang="en-US" sz="1800"/>
              <a:t> a </a:t>
            </a:r>
            <a:r>
              <a:rPr lang="en-US" sz="1800" err="1"/>
              <a:t>vleklých</a:t>
            </a:r>
            <a:r>
              <a:rPr lang="en-US" sz="1800"/>
              <a:t> </a:t>
            </a:r>
            <a:r>
              <a:rPr lang="en-US" sz="1800" err="1"/>
              <a:t>krizích</a:t>
            </a:r>
            <a:r>
              <a:rPr lang="en-US" sz="1800"/>
              <a:t> se EU </a:t>
            </a:r>
            <a:r>
              <a:rPr lang="en-US" sz="1800" err="1"/>
              <a:t>snaží</a:t>
            </a:r>
            <a:r>
              <a:rPr lang="en-US" sz="1800"/>
              <a:t> </a:t>
            </a:r>
            <a:r>
              <a:rPr lang="en-US" sz="1800" err="1"/>
              <a:t>minimalizovat</a:t>
            </a:r>
            <a:r>
              <a:rPr lang="en-US" sz="1800"/>
              <a:t> </a:t>
            </a:r>
            <a:r>
              <a:rPr lang="en-US" sz="1800" err="1"/>
              <a:t>dopad</a:t>
            </a:r>
            <a:r>
              <a:rPr lang="en-US" sz="1800"/>
              <a:t> </a:t>
            </a:r>
            <a:r>
              <a:rPr lang="en-US" sz="1800" err="1"/>
              <a:t>krizí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vzdělávání</a:t>
            </a:r>
            <a:r>
              <a:rPr lang="en-US" sz="1800"/>
              <a:t> </a:t>
            </a:r>
            <a:r>
              <a:rPr lang="en-US" sz="1800" err="1"/>
              <a:t>dětí</a:t>
            </a:r>
            <a:r>
              <a:rPr lang="en-US" sz="1800"/>
              <a:t>. </a:t>
            </a:r>
          </a:p>
          <a:p>
            <a:br>
              <a:rPr lang="en-US" sz="1800"/>
            </a:br>
            <a:r>
              <a:rPr lang="en-US" sz="1800"/>
              <a:t>• EU </a:t>
            </a:r>
            <a:r>
              <a:rPr lang="en-US" sz="1800" err="1"/>
              <a:t>podporuje</a:t>
            </a:r>
            <a:r>
              <a:rPr lang="en-US" sz="1800"/>
              <a:t> </a:t>
            </a:r>
            <a:r>
              <a:rPr lang="en-US" sz="1800" err="1"/>
              <a:t>učitele</a:t>
            </a:r>
            <a:r>
              <a:rPr lang="en-US" sz="1800"/>
              <a:t> </a:t>
            </a:r>
            <a:r>
              <a:rPr lang="en-US" sz="1800" err="1"/>
              <a:t>prostřednictvím</a:t>
            </a:r>
            <a:r>
              <a:rPr lang="en-US" sz="1800"/>
              <a:t> </a:t>
            </a:r>
            <a:r>
              <a:rPr lang="en-US" sz="1800" err="1"/>
              <a:t>školení</a:t>
            </a:r>
            <a:r>
              <a:rPr lang="en-US" sz="1800"/>
              <a:t>, </a:t>
            </a:r>
            <a:r>
              <a:rPr lang="en-US" sz="1800" err="1"/>
              <a:t>odborného</a:t>
            </a:r>
            <a:r>
              <a:rPr lang="en-US" sz="1800"/>
              <a:t> </a:t>
            </a:r>
            <a:r>
              <a:rPr lang="en-US" sz="1800" err="1"/>
              <a:t>vedení</a:t>
            </a:r>
            <a:r>
              <a:rPr lang="en-US" sz="1800"/>
              <a:t> a </a:t>
            </a:r>
            <a:r>
              <a:rPr lang="en-US" sz="1800" err="1"/>
              <a:t>ochranných</a:t>
            </a:r>
            <a:r>
              <a:rPr lang="en-US" sz="1800"/>
              <a:t> </a:t>
            </a:r>
            <a:r>
              <a:rPr lang="en-US" sz="1800" err="1"/>
              <a:t>opatření</a:t>
            </a:r>
            <a:r>
              <a:rPr lang="en-US" sz="1800"/>
              <a:t>. EU se </a:t>
            </a:r>
            <a:r>
              <a:rPr lang="en-US" sz="1800" err="1"/>
              <a:t>také</a:t>
            </a:r>
            <a:r>
              <a:rPr lang="en-US" sz="1800"/>
              <a:t> </a:t>
            </a:r>
            <a:r>
              <a:rPr lang="en-US" sz="1800" err="1"/>
              <a:t>stále</a:t>
            </a:r>
            <a:r>
              <a:rPr lang="en-US" sz="1800"/>
              <a:t> </a:t>
            </a:r>
            <a:r>
              <a:rPr lang="en-US" sz="1800" err="1"/>
              <a:t>více</a:t>
            </a:r>
            <a:r>
              <a:rPr lang="en-US" sz="1800"/>
              <a:t> </a:t>
            </a:r>
            <a:r>
              <a:rPr lang="en-US" sz="1800" err="1"/>
              <a:t>zaměřuje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ochranu</a:t>
            </a:r>
            <a:r>
              <a:rPr lang="en-US" sz="1800"/>
              <a:t> </a:t>
            </a:r>
            <a:r>
              <a:rPr lang="en-US" sz="1800" err="1"/>
              <a:t>vzdělávání</a:t>
            </a:r>
            <a:r>
              <a:rPr lang="en-US" sz="1800"/>
              <a:t> </a:t>
            </a:r>
            <a:r>
              <a:rPr lang="en-US" sz="1800" err="1"/>
              <a:t>před</a:t>
            </a:r>
            <a:r>
              <a:rPr lang="en-US" sz="1800"/>
              <a:t> </a:t>
            </a:r>
            <a:r>
              <a:rPr lang="en-US" sz="1800" err="1"/>
              <a:t>útoky</a:t>
            </a:r>
            <a:r>
              <a:rPr lang="en-US" sz="1800"/>
              <a:t> a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implementaci</a:t>
            </a:r>
            <a:r>
              <a:rPr lang="en-US" sz="1800"/>
              <a:t> </a:t>
            </a:r>
            <a:r>
              <a:rPr lang="en-US" sz="1800" err="1"/>
              <a:t>Deklarace</a:t>
            </a:r>
            <a:r>
              <a:rPr lang="en-US" sz="1800"/>
              <a:t> o </a:t>
            </a:r>
            <a:r>
              <a:rPr lang="en-US" sz="1800" err="1"/>
              <a:t>bezpečných</a:t>
            </a:r>
            <a:r>
              <a:rPr lang="en-US" sz="1800"/>
              <a:t> </a:t>
            </a:r>
            <a:r>
              <a:rPr lang="en-US" sz="1800" err="1"/>
              <a:t>školách</a:t>
            </a:r>
            <a:r>
              <a:rPr lang="en-US" sz="1800"/>
              <a:t>, </a:t>
            </a:r>
            <a:r>
              <a:rPr lang="en-US" sz="1800" err="1"/>
              <a:t>která</a:t>
            </a:r>
            <a:r>
              <a:rPr lang="en-US" sz="1800"/>
              <a:t> v </a:t>
            </a:r>
            <a:r>
              <a:rPr lang="en-US" sz="1800" err="1"/>
              <a:t>případě</a:t>
            </a:r>
            <a:r>
              <a:rPr lang="en-US" sz="1800"/>
              <a:t> </a:t>
            </a:r>
            <a:r>
              <a:rPr lang="en-US" sz="1800" err="1"/>
              <a:t>potřeby</a:t>
            </a:r>
            <a:r>
              <a:rPr lang="en-US" sz="1800"/>
              <a:t> </a:t>
            </a:r>
            <a:r>
              <a:rPr lang="en-US" sz="1800" err="1"/>
              <a:t>zajišťuje</a:t>
            </a:r>
            <a:r>
              <a:rPr lang="en-US" sz="1800"/>
              <a:t> </a:t>
            </a:r>
            <a:r>
              <a:rPr lang="en-US" sz="1800" err="1"/>
              <a:t>bezpečné</a:t>
            </a:r>
            <a:r>
              <a:rPr lang="en-US" sz="1800"/>
              <a:t> </a:t>
            </a:r>
            <a:r>
              <a:rPr lang="en-US" sz="1800" err="1"/>
              <a:t>učební</a:t>
            </a:r>
            <a:r>
              <a:rPr lang="en-US" sz="1800"/>
              <a:t> </a:t>
            </a:r>
            <a:r>
              <a:rPr lang="en-US" sz="1800" err="1"/>
              <a:t>prostory</a:t>
            </a:r>
            <a:r>
              <a:rPr lang="en-US" sz="1800"/>
              <a:t> a </a:t>
            </a:r>
            <a:r>
              <a:rPr lang="en-US" sz="1800" err="1"/>
              <a:t>napojení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specializované</a:t>
            </a:r>
            <a:r>
              <a:rPr lang="en-US" sz="1800"/>
              <a:t> </a:t>
            </a:r>
            <a:r>
              <a:rPr lang="en-US" sz="1800" err="1"/>
              <a:t>služby</a:t>
            </a:r>
            <a:r>
              <a:rPr lang="en-US" sz="1800"/>
              <a:t> </a:t>
            </a:r>
            <a:r>
              <a:rPr lang="en-US" sz="1800" err="1"/>
              <a:t>na</a:t>
            </a:r>
            <a:r>
              <a:rPr lang="en-US" sz="1800"/>
              <a:t> </a:t>
            </a:r>
            <a:r>
              <a:rPr lang="en-US" sz="1800" err="1"/>
              <a:t>ochranu</a:t>
            </a:r>
            <a:r>
              <a:rPr lang="en-US" sz="1800"/>
              <a:t> </a:t>
            </a:r>
            <a:r>
              <a:rPr lang="en-US" sz="1800" err="1"/>
              <a:t>dětí</a:t>
            </a:r>
            <a:r>
              <a:rPr lang="en-US" sz="1800"/>
              <a:t>.</a:t>
            </a:r>
          </a:p>
          <a:p>
            <a:br>
              <a:rPr lang="en-US" sz="1800"/>
            </a:br>
            <a:r>
              <a:rPr lang="en-US" sz="1800"/>
              <a:t>• </a:t>
            </a:r>
            <a:r>
              <a:rPr lang="en-US" sz="1800" err="1"/>
              <a:t>Vzdělané</a:t>
            </a:r>
            <a:r>
              <a:rPr lang="en-US" sz="1800"/>
              <a:t> </a:t>
            </a:r>
            <a:r>
              <a:rPr lang="en-US" sz="1800" err="1"/>
              <a:t>děti</a:t>
            </a:r>
            <a:r>
              <a:rPr lang="en-US" sz="1800"/>
              <a:t> </a:t>
            </a:r>
            <a:r>
              <a:rPr lang="en-US" sz="1800" err="1"/>
              <a:t>jsou</a:t>
            </a:r>
            <a:r>
              <a:rPr lang="en-US" sz="1800"/>
              <a:t> </a:t>
            </a:r>
            <a:r>
              <a:rPr lang="en-US" sz="1800" err="1"/>
              <a:t>soběstačnější</a:t>
            </a:r>
            <a:r>
              <a:rPr lang="en-US" sz="1800"/>
              <a:t> a </a:t>
            </a:r>
            <a:r>
              <a:rPr lang="en-US" sz="1800" err="1"/>
              <a:t>mají</a:t>
            </a:r>
            <a:r>
              <a:rPr lang="en-US" sz="1800"/>
              <a:t> </a:t>
            </a:r>
            <a:r>
              <a:rPr lang="en-US" sz="1800" err="1"/>
              <a:t>silnější</a:t>
            </a:r>
            <a:r>
              <a:rPr lang="en-US" sz="1800"/>
              <a:t> </a:t>
            </a:r>
            <a:r>
              <a:rPr lang="en-US" sz="1800" err="1"/>
              <a:t>hlas</a:t>
            </a:r>
            <a:r>
              <a:rPr lang="en-US" sz="1800"/>
              <a:t> v </a:t>
            </a:r>
            <a:r>
              <a:rPr lang="en-US" sz="1800" err="1"/>
              <a:t>otázkách</a:t>
            </a:r>
            <a:r>
              <a:rPr lang="en-US" sz="1800"/>
              <a:t>, </a:t>
            </a:r>
            <a:r>
              <a:rPr lang="en-US" sz="1800" err="1"/>
              <a:t>které</a:t>
            </a:r>
            <a:r>
              <a:rPr lang="en-US" sz="1800"/>
              <a:t> se </a:t>
            </a:r>
            <a:r>
              <a:rPr lang="en-US" sz="1800" err="1"/>
              <a:t>jich</a:t>
            </a:r>
            <a:r>
              <a:rPr lang="en-US" sz="1800"/>
              <a:t> </a:t>
            </a:r>
            <a:r>
              <a:rPr lang="en-US" sz="1800" err="1"/>
              <a:t>týkají</a:t>
            </a:r>
            <a:r>
              <a:rPr lang="en-US" sz="1800"/>
              <a:t>. </a:t>
            </a:r>
            <a:r>
              <a:rPr lang="en-US" sz="1800" err="1"/>
              <a:t>Vzdělání</a:t>
            </a:r>
            <a:r>
              <a:rPr lang="en-US" sz="1800"/>
              <a:t> je </a:t>
            </a:r>
            <a:r>
              <a:rPr lang="en-US" sz="1800" err="1"/>
              <a:t>také</a:t>
            </a:r>
            <a:r>
              <a:rPr lang="en-US" sz="1800"/>
              <a:t> </a:t>
            </a:r>
            <a:r>
              <a:rPr lang="en-US" sz="1800" err="1"/>
              <a:t>jedním</a:t>
            </a:r>
            <a:r>
              <a:rPr lang="en-US" sz="1800"/>
              <a:t> z </a:t>
            </a:r>
            <a:r>
              <a:rPr lang="en-US" sz="1800" err="1"/>
              <a:t>nejlepších</a:t>
            </a:r>
            <a:r>
              <a:rPr lang="en-US" sz="1800"/>
              <a:t> </a:t>
            </a:r>
            <a:r>
              <a:rPr lang="en-US" sz="1800" err="1"/>
              <a:t>nástrojů</a:t>
            </a:r>
            <a:r>
              <a:rPr lang="en-US" sz="1800"/>
              <a:t> pro </a:t>
            </a:r>
            <a:r>
              <a:rPr lang="en-US" sz="1800" err="1"/>
              <a:t>investice</a:t>
            </a:r>
            <a:r>
              <a:rPr lang="en-US" sz="1800"/>
              <a:t> do </a:t>
            </a:r>
            <a:r>
              <a:rPr lang="en-US" sz="1800" err="1"/>
              <a:t>míru</a:t>
            </a:r>
            <a:r>
              <a:rPr lang="en-US" sz="1800"/>
              <a:t>, stability a </a:t>
            </a:r>
            <a:r>
              <a:rPr lang="en-US" sz="1800" err="1"/>
              <a:t>hospodářského</a:t>
            </a:r>
            <a:r>
              <a:rPr lang="en-US" sz="1800"/>
              <a:t> </a:t>
            </a:r>
            <a:r>
              <a:rPr lang="en-US" sz="1800" err="1"/>
              <a:t>růstu</a:t>
            </a:r>
            <a:r>
              <a:rPr lang="en-US" sz="1800"/>
              <a:t>.</a:t>
            </a:r>
          </a:p>
          <a:p>
            <a:br>
              <a:rPr lang="en-US" sz="1800"/>
            </a:br>
            <a:r>
              <a:rPr lang="en-US" sz="1800"/>
              <a:t>• </a:t>
            </a:r>
            <a:r>
              <a:rPr lang="en-US" sz="1800" err="1"/>
              <a:t>Projekty</a:t>
            </a:r>
            <a:r>
              <a:rPr lang="en-US" sz="1800"/>
              <a:t> </a:t>
            </a:r>
            <a:r>
              <a:rPr lang="en-US" sz="1800" err="1"/>
              <a:t>vzdělávání</a:t>
            </a:r>
            <a:r>
              <a:rPr lang="en-US" sz="1800"/>
              <a:t> v </a:t>
            </a:r>
            <a:r>
              <a:rPr lang="en-US" sz="1800" err="1"/>
              <a:t>mimořádných</a:t>
            </a:r>
            <a:r>
              <a:rPr lang="en-US" sz="1800"/>
              <a:t> </a:t>
            </a:r>
            <a:r>
              <a:rPr lang="en-US" sz="1800" err="1"/>
              <a:t>situacích</a:t>
            </a:r>
            <a:r>
              <a:rPr lang="en-US" sz="1800"/>
              <a:t> </a:t>
            </a:r>
            <a:r>
              <a:rPr lang="en-US" sz="1800" err="1"/>
              <a:t>financované</a:t>
            </a:r>
            <a:r>
              <a:rPr lang="en-US" sz="1800"/>
              <a:t> EU </a:t>
            </a:r>
            <a:r>
              <a:rPr lang="en-US" sz="1800" err="1"/>
              <a:t>již</a:t>
            </a:r>
            <a:r>
              <a:rPr lang="en-US" sz="1800"/>
              <a:t> </a:t>
            </a:r>
            <a:r>
              <a:rPr lang="en-US" sz="1800" err="1"/>
              <a:t>využilo</a:t>
            </a:r>
            <a:r>
              <a:rPr lang="en-US" sz="1800"/>
              <a:t> </a:t>
            </a:r>
            <a:r>
              <a:rPr lang="en-US" sz="1800" err="1"/>
              <a:t>téměř</a:t>
            </a:r>
            <a:r>
              <a:rPr lang="en-US" sz="1800"/>
              <a:t> 12 </a:t>
            </a:r>
            <a:r>
              <a:rPr lang="en-US" sz="1800" err="1"/>
              <a:t>milionů</a:t>
            </a:r>
            <a:r>
              <a:rPr lang="en-US" sz="1800"/>
              <a:t> </a:t>
            </a:r>
            <a:r>
              <a:rPr lang="en-US" sz="1800" err="1"/>
              <a:t>dětí</a:t>
            </a:r>
            <a:r>
              <a:rPr lang="en-US" sz="1800"/>
              <a:t>.</a:t>
            </a:r>
            <a:br>
              <a:rPr lang="en-GB" sz="1800"/>
            </a:br>
            <a:endParaRPr lang="en-GB" sz="18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Jak EU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podporuje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vzdělávání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kontextu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humanitární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pomoci</a:t>
            </a:r>
            <a:r>
              <a:rPr lang="en-GB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EEECA-E483-DB3E-C40E-1F9D22F3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23"/>
          <a:stretch/>
        </p:blipFill>
        <p:spPr>
          <a:xfrm>
            <a:off x="-44222" y="3428999"/>
            <a:ext cx="4110891" cy="3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• </a:t>
            </a:r>
            <a:r>
              <a:rPr lang="en-GB" sz="2000" b="1" err="1"/>
              <a:t>Objevte</a:t>
            </a:r>
            <a:r>
              <a:rPr lang="en-GB" sz="2000"/>
              <a:t> se </a:t>
            </a:r>
            <a:r>
              <a:rPr lang="en-GB" sz="2000" err="1"/>
              <a:t>svými</a:t>
            </a:r>
            <a:r>
              <a:rPr lang="en-GB" sz="2000"/>
              <a:t> studenty </a:t>
            </a:r>
            <a:r>
              <a:rPr lang="en-GB" sz="2000" err="1"/>
              <a:t>příběhy</a:t>
            </a:r>
            <a:r>
              <a:rPr lang="en-GB" sz="2000"/>
              <a:t> </a:t>
            </a:r>
            <a:r>
              <a:rPr lang="en-GB" sz="2000" b="1"/>
              <a:t>Marie, Hanan </a:t>
            </a:r>
            <a:r>
              <a:rPr lang="en-GB" sz="2000"/>
              <a:t>a </a:t>
            </a:r>
            <a:r>
              <a:rPr lang="en-GB" sz="2000" b="1" err="1"/>
              <a:t>Sonji</a:t>
            </a:r>
            <a:r>
              <a:rPr lang="en-GB" sz="2000"/>
              <a:t>: </a:t>
            </a:r>
            <a:r>
              <a:rPr lang="en-GB" sz="2000" err="1"/>
              <a:t>tří</a:t>
            </a:r>
            <a:r>
              <a:rPr lang="en-GB" sz="2000"/>
              <a:t> </a:t>
            </a:r>
            <a:r>
              <a:rPr lang="en-GB" sz="2000" err="1"/>
              <a:t>mladých</a:t>
            </a:r>
            <a:r>
              <a:rPr lang="en-GB" sz="2000"/>
              <a:t> </a:t>
            </a:r>
            <a:r>
              <a:rPr lang="en-GB" sz="2000" err="1"/>
              <a:t>dívek</a:t>
            </a:r>
            <a:r>
              <a:rPr lang="en-GB" sz="2000"/>
              <a:t> z </a:t>
            </a:r>
            <a:r>
              <a:rPr lang="en-GB" sz="2000" err="1"/>
              <a:t>Burkiny</a:t>
            </a:r>
            <a:r>
              <a:rPr lang="en-GB" sz="2000"/>
              <a:t> Faso, </a:t>
            </a:r>
            <a:r>
              <a:rPr lang="en-GB" sz="2000" err="1"/>
              <a:t>Sýrie</a:t>
            </a:r>
            <a:r>
              <a:rPr lang="en-GB" sz="2000"/>
              <a:t> a </a:t>
            </a:r>
            <a:r>
              <a:rPr lang="en-GB" sz="2000" err="1"/>
              <a:t>Ukrajiny</a:t>
            </a:r>
            <a:r>
              <a:rPr lang="en-GB" sz="2000"/>
              <a:t>, </a:t>
            </a:r>
            <a:r>
              <a:rPr lang="en-GB" sz="2000" err="1"/>
              <a:t>které</a:t>
            </a:r>
            <a:r>
              <a:rPr lang="en-GB" sz="2000"/>
              <a:t> se </a:t>
            </a:r>
            <a:r>
              <a:rPr lang="en-GB" sz="2000" err="1"/>
              <a:t>domáhají</a:t>
            </a:r>
            <a:r>
              <a:rPr lang="en-GB" sz="2000"/>
              <a:t> </a:t>
            </a:r>
            <a:r>
              <a:rPr lang="en-GB" sz="2000" err="1"/>
              <a:t>svého</a:t>
            </a:r>
            <a:r>
              <a:rPr lang="en-GB" sz="2000"/>
              <a:t> </a:t>
            </a:r>
            <a:r>
              <a:rPr lang="en-GB" sz="2000" err="1"/>
              <a:t>práva</a:t>
            </a:r>
            <a:r>
              <a:rPr lang="en-GB" sz="2000"/>
              <a:t> </a:t>
            </a:r>
            <a:r>
              <a:rPr lang="en-GB" sz="2000" err="1"/>
              <a:t>na</a:t>
            </a:r>
            <a:r>
              <a:rPr lang="en-GB" sz="2000"/>
              <a:t> </a:t>
            </a:r>
            <a:r>
              <a:rPr lang="en-GB" sz="2000" err="1"/>
              <a:t>vzdělání</a:t>
            </a:r>
            <a:r>
              <a:rPr lang="en-GB" sz="2000"/>
              <a:t> bez </a:t>
            </a:r>
            <a:r>
              <a:rPr lang="en-GB" sz="2000" err="1"/>
              <a:t>ohledu</a:t>
            </a:r>
            <a:r>
              <a:rPr lang="en-GB" sz="2000"/>
              <a:t> </a:t>
            </a:r>
            <a:r>
              <a:rPr lang="en-GB" sz="2000" err="1"/>
              <a:t>na</a:t>
            </a:r>
            <a:r>
              <a:rPr lang="en-GB" sz="2000"/>
              <a:t> </a:t>
            </a:r>
            <a:r>
              <a:rPr lang="en-GB" sz="2000" err="1"/>
              <a:t>okolnosti</a:t>
            </a:r>
            <a:r>
              <a:rPr lang="en-GB" sz="2000"/>
              <a:t> (</a:t>
            </a:r>
            <a:r>
              <a:rPr lang="en-GB" sz="2000" err="1"/>
              <a:t>ke</a:t>
            </a:r>
            <a:r>
              <a:rPr lang="en-GB" sz="2000"/>
              <a:t> </a:t>
            </a:r>
            <a:r>
              <a:rPr lang="en-GB" sz="2000" err="1"/>
              <a:t>stažení</a:t>
            </a:r>
            <a:r>
              <a:rPr lang="en-GB" sz="2000"/>
              <a:t> ze </a:t>
            </a:r>
            <a:r>
              <a:rPr lang="en-GB" sz="2000" err="1"/>
              <a:t>souboru</a:t>
            </a:r>
            <a:r>
              <a:rPr lang="en-GB" sz="2000"/>
              <a:t> </a:t>
            </a:r>
            <a:r>
              <a:rPr lang="en-GB" sz="2000" err="1"/>
              <a:t>nástrojů</a:t>
            </a:r>
            <a:r>
              <a:rPr lang="en-GB" sz="2000"/>
              <a:t>).</a:t>
            </a:r>
            <a:br>
              <a:rPr lang="en-US" sz="2000"/>
            </a:br>
            <a:br>
              <a:rPr lang="en-US" sz="2000"/>
            </a:br>
            <a:r>
              <a:rPr lang="en-US" sz="2000" b="1"/>
              <a:t>• </a:t>
            </a:r>
            <a:r>
              <a:rPr lang="en-GB" sz="2000" b="1" err="1"/>
              <a:t>Pomozte</a:t>
            </a:r>
            <a:r>
              <a:rPr lang="en-GB" sz="2000" b="1"/>
              <a:t> </a:t>
            </a:r>
            <a:r>
              <a:rPr lang="en-GB" sz="2000" b="1" err="1"/>
              <a:t>svým</a:t>
            </a:r>
            <a:r>
              <a:rPr lang="en-GB" sz="2000" b="1"/>
              <a:t> </a:t>
            </a:r>
            <a:r>
              <a:rPr lang="en-GB" sz="2000" b="1" err="1"/>
              <a:t>studentům</a:t>
            </a:r>
            <a:r>
              <a:rPr lang="en-GB" sz="2000" b="1"/>
              <a:t> </a:t>
            </a:r>
            <a:r>
              <a:rPr lang="en-GB" sz="2000" b="1" err="1"/>
              <a:t>zamyslet</a:t>
            </a:r>
            <a:r>
              <a:rPr lang="en-GB" sz="2000" b="1"/>
              <a:t> </a:t>
            </a:r>
            <a:r>
              <a:rPr lang="en-GB" sz="2000"/>
              <a:t>se </a:t>
            </a:r>
            <a:r>
              <a:rPr lang="en-GB" sz="2000" err="1"/>
              <a:t>nad</a:t>
            </a:r>
            <a:r>
              <a:rPr lang="en-GB" sz="2000"/>
              <a:t> </a:t>
            </a:r>
            <a:r>
              <a:rPr lang="en-GB" sz="2000" err="1"/>
              <a:t>tím</a:t>
            </a:r>
            <a:r>
              <a:rPr lang="en-GB" sz="2000"/>
              <a:t>, co to pro </a:t>
            </a:r>
            <a:r>
              <a:rPr lang="en-GB" sz="2000" err="1"/>
              <a:t>ně</a:t>
            </a:r>
            <a:r>
              <a:rPr lang="en-GB" sz="2000"/>
              <a:t> </a:t>
            </a:r>
            <a:r>
              <a:rPr lang="en-GB" sz="2000" err="1"/>
              <a:t>znamená</a:t>
            </a:r>
            <a:r>
              <a:rPr lang="en-GB" sz="2000"/>
              <a:t>, a </a:t>
            </a:r>
            <a:r>
              <a:rPr lang="en-GB" sz="2000" err="1"/>
              <a:t>povzbuďte</a:t>
            </a:r>
            <a:r>
              <a:rPr lang="en-GB" sz="2000"/>
              <a:t> je, aby se </a:t>
            </a:r>
            <a:r>
              <a:rPr lang="en-GB" sz="2000" err="1"/>
              <a:t>zúčastnili</a:t>
            </a:r>
            <a:r>
              <a:rPr lang="en-GB" sz="2000"/>
              <a:t> video </a:t>
            </a:r>
            <a:r>
              <a:rPr lang="en-GB" sz="2000" err="1"/>
              <a:t>soutěže</a:t>
            </a:r>
            <a:r>
              <a:rPr lang="en-GB" sz="2000"/>
              <a:t> </a:t>
            </a:r>
            <a:r>
              <a:rPr lang="en-GB" sz="2000" err="1"/>
              <a:t>Vzdělání</a:t>
            </a:r>
            <a:r>
              <a:rPr lang="en-GB" sz="2000"/>
              <a:t> v </a:t>
            </a:r>
            <a:r>
              <a:rPr lang="en-GB" sz="2000" err="1"/>
              <a:t>pohybu</a:t>
            </a:r>
            <a:r>
              <a:rPr lang="en-GB" sz="2000"/>
              <a:t> (24. </a:t>
            </a:r>
            <a:r>
              <a:rPr lang="en-GB" sz="2000" err="1"/>
              <a:t>ledna</a:t>
            </a:r>
            <a:r>
              <a:rPr lang="en-GB" sz="2000"/>
              <a:t> – 12. </a:t>
            </a:r>
            <a:r>
              <a:rPr lang="en-GB" sz="2000" err="1"/>
              <a:t>února</a:t>
            </a:r>
            <a:r>
              <a:rPr lang="en-GB" sz="2000"/>
              <a:t> 2023).</a:t>
            </a:r>
            <a:br>
              <a:rPr lang="en-GB" sz="2000"/>
            </a:br>
            <a:br>
              <a:rPr lang="en-GB" sz="2000"/>
            </a:br>
            <a:r>
              <a:rPr lang="en-GB" sz="2000"/>
              <a:t>• </a:t>
            </a:r>
            <a:r>
              <a:rPr lang="en-GB" sz="2000" b="1" err="1"/>
              <a:t>Uspořádejte</a:t>
            </a:r>
            <a:r>
              <a:rPr lang="en-GB" sz="2000" b="1"/>
              <a:t> </a:t>
            </a:r>
            <a:r>
              <a:rPr lang="en-GB" sz="2000" b="1" err="1"/>
              <a:t>ve</a:t>
            </a:r>
            <a:r>
              <a:rPr lang="en-GB" sz="2000" b="1"/>
              <a:t> </a:t>
            </a:r>
            <a:r>
              <a:rPr lang="en-GB" sz="2000" b="1" err="1"/>
              <a:t>vaší</a:t>
            </a:r>
            <a:r>
              <a:rPr lang="en-GB" sz="2000" b="1"/>
              <a:t> </a:t>
            </a:r>
            <a:r>
              <a:rPr lang="en-GB" sz="2000" b="1" err="1"/>
              <a:t>vzdělávací</a:t>
            </a:r>
            <a:r>
              <a:rPr lang="en-GB" sz="2000" b="1"/>
              <a:t> </a:t>
            </a:r>
            <a:r>
              <a:rPr lang="en-GB" sz="2000" b="1" err="1"/>
              <a:t>instituci</a:t>
            </a:r>
            <a:r>
              <a:rPr lang="en-GB" sz="2000" b="1"/>
              <a:t> </a:t>
            </a:r>
            <a:r>
              <a:rPr lang="en-GB" sz="2000" b="1" err="1"/>
              <a:t>projekci</a:t>
            </a:r>
            <a:r>
              <a:rPr lang="en-GB" sz="2000" b="1"/>
              <a:t> </a:t>
            </a:r>
            <a:r>
              <a:rPr lang="en-GB" sz="2000" b="1" err="1"/>
              <a:t>dokumentu</a:t>
            </a:r>
            <a:r>
              <a:rPr lang="en-GB" sz="2000" b="1"/>
              <a:t> o </a:t>
            </a:r>
            <a:r>
              <a:rPr lang="en-GB" sz="2000" b="1" err="1"/>
              <a:t>iniciativě</a:t>
            </a:r>
            <a:r>
              <a:rPr lang="en-GB" sz="2000" b="1"/>
              <a:t> #EducationNoMatterWhat </a:t>
            </a:r>
            <a:r>
              <a:rPr lang="en-GB" sz="2000" err="1"/>
              <a:t>na</a:t>
            </a:r>
            <a:r>
              <a:rPr lang="en-GB" sz="2000"/>
              <a:t> </a:t>
            </a:r>
            <a:r>
              <a:rPr lang="en-GB" sz="2000" err="1"/>
              <a:t>Ukrajině</a:t>
            </a:r>
            <a:r>
              <a:rPr lang="en-GB" sz="2000"/>
              <a:t> a </a:t>
            </a:r>
            <a:r>
              <a:rPr lang="en-GB" sz="2000" err="1"/>
              <a:t>diskutujte</a:t>
            </a:r>
            <a:r>
              <a:rPr lang="en-GB" sz="2000"/>
              <a:t> o </a:t>
            </a:r>
            <a:r>
              <a:rPr lang="en-GB" sz="2000" err="1"/>
              <a:t>něm</a:t>
            </a:r>
            <a:r>
              <a:rPr lang="en-GB" sz="2000"/>
              <a:t> se </a:t>
            </a:r>
            <a:r>
              <a:rPr lang="en-GB" sz="2000" err="1"/>
              <a:t>svými</a:t>
            </a:r>
            <a:r>
              <a:rPr lang="en-GB" sz="2000"/>
              <a:t> studenty (</a:t>
            </a:r>
            <a:r>
              <a:rPr lang="en-GB" sz="2000" err="1"/>
              <a:t>polovina</a:t>
            </a:r>
            <a:r>
              <a:rPr lang="en-GB" sz="2000"/>
              <a:t> </a:t>
            </a:r>
            <a:r>
              <a:rPr lang="en-GB" sz="2000" err="1"/>
              <a:t>dubna</a:t>
            </a:r>
            <a:r>
              <a:rPr lang="en-GB" sz="2000"/>
              <a:t> - </a:t>
            </a:r>
            <a:r>
              <a:rPr lang="en-GB" sz="2000" err="1"/>
              <a:t>prosinec</a:t>
            </a:r>
            <a:r>
              <a:rPr lang="en-GB" sz="2000"/>
              <a:t> 2023).</a:t>
            </a:r>
            <a:endParaRPr lang="en-GB" sz="20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Jak se mohou do kampaně zapojit učitelé? </a:t>
            </a:r>
            <a:endParaRPr lang="en-GB" sz="35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r="20427"/>
          <a:stretch/>
        </p:blipFill>
        <p:spPr>
          <a:xfrm rot="16200000">
            <a:off x="130290" y="2921616"/>
            <a:ext cx="3761872" cy="4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err="1"/>
              <a:t>Studenti</a:t>
            </a:r>
            <a:r>
              <a:rPr lang="en-GB" sz="2000"/>
              <a:t> </a:t>
            </a:r>
            <a:r>
              <a:rPr lang="en-GB" sz="2000" err="1"/>
              <a:t>ve</a:t>
            </a:r>
            <a:r>
              <a:rPr lang="en-GB" sz="2000"/>
              <a:t> </a:t>
            </a:r>
            <a:r>
              <a:rPr lang="en-GB" sz="2000" err="1"/>
              <a:t>věku</a:t>
            </a:r>
            <a:r>
              <a:rPr lang="en-GB" sz="2000"/>
              <a:t> 18-24 let se </a:t>
            </a:r>
            <a:r>
              <a:rPr lang="en-GB" sz="2000" err="1"/>
              <a:t>mohou</a:t>
            </a:r>
            <a:r>
              <a:rPr lang="en-GB" sz="2000"/>
              <a:t> </a:t>
            </a:r>
            <a:r>
              <a:rPr lang="en-GB" sz="2000" err="1"/>
              <a:t>zúčastnit</a:t>
            </a:r>
            <a:r>
              <a:rPr lang="en-GB" sz="2000"/>
              <a:t> </a:t>
            </a:r>
            <a:r>
              <a:rPr lang="en-GB" sz="2000" b="1"/>
              <a:t>video </a:t>
            </a:r>
            <a:r>
              <a:rPr lang="en-GB" sz="2000" b="1" err="1"/>
              <a:t>soutěže</a:t>
            </a:r>
            <a:r>
              <a:rPr lang="en-GB" sz="2000" b="1"/>
              <a:t> </a:t>
            </a:r>
            <a:r>
              <a:rPr lang="en-GB" sz="2000" b="1" err="1"/>
              <a:t>Vzdělání</a:t>
            </a:r>
            <a:r>
              <a:rPr lang="en-GB" sz="2000" b="1"/>
              <a:t> v </a:t>
            </a:r>
            <a:r>
              <a:rPr lang="en-GB" sz="2000" b="1" err="1"/>
              <a:t>pohybu</a:t>
            </a:r>
            <a:r>
              <a:rPr lang="en-GB" sz="2000" b="1"/>
              <a:t> </a:t>
            </a:r>
            <a:r>
              <a:rPr lang="en-GB" sz="2000" b="1" err="1"/>
              <a:t>ve</a:t>
            </a:r>
            <a:r>
              <a:rPr lang="en-GB" sz="2000" b="1"/>
              <a:t> </a:t>
            </a:r>
            <a:r>
              <a:rPr lang="en-GB" sz="2000" b="1" err="1"/>
              <a:t>spolupráci</a:t>
            </a:r>
            <a:r>
              <a:rPr lang="en-GB" sz="2000" b="1"/>
              <a:t> s VICE World News.</a:t>
            </a:r>
            <a:br>
              <a:rPr lang="en-GB" sz="2000"/>
            </a:br>
            <a:br>
              <a:rPr lang="en-GB" sz="2000"/>
            </a:br>
            <a:r>
              <a:rPr lang="en-US" sz="2000" err="1"/>
              <a:t>Studenti</a:t>
            </a:r>
            <a:r>
              <a:rPr lang="en-US" sz="2000"/>
              <a:t> </a:t>
            </a:r>
            <a:r>
              <a:rPr lang="en-US" sz="2000" err="1"/>
              <a:t>mohou</a:t>
            </a:r>
            <a:r>
              <a:rPr lang="en-US" sz="2000"/>
              <a:t> </a:t>
            </a:r>
            <a:r>
              <a:rPr lang="en-US" sz="2000" err="1"/>
              <a:t>využít</a:t>
            </a:r>
            <a:r>
              <a:rPr lang="en-US" sz="2000"/>
              <a:t> </a:t>
            </a:r>
            <a:r>
              <a:rPr lang="en-US" sz="2000" err="1"/>
              <a:t>své</a:t>
            </a:r>
            <a:r>
              <a:rPr lang="en-US" sz="2000"/>
              <a:t> </a:t>
            </a:r>
            <a:r>
              <a:rPr lang="en-US" sz="2000" err="1"/>
              <a:t>tvůrčí</a:t>
            </a:r>
            <a:r>
              <a:rPr lang="en-US" sz="2000"/>
              <a:t> </a:t>
            </a:r>
            <a:r>
              <a:rPr lang="en-US" sz="2000" err="1"/>
              <a:t>schopnosti</a:t>
            </a:r>
            <a:r>
              <a:rPr lang="en-US" sz="2000"/>
              <a:t> k </a:t>
            </a:r>
            <a:r>
              <a:rPr lang="en-US" sz="2000" err="1"/>
              <a:t>natočení</a:t>
            </a:r>
            <a:r>
              <a:rPr lang="en-US" sz="2000"/>
              <a:t> </a:t>
            </a:r>
            <a:r>
              <a:rPr lang="en-US" sz="2000" err="1"/>
              <a:t>krátkého</a:t>
            </a:r>
            <a:r>
              <a:rPr lang="en-US" sz="2000"/>
              <a:t> </a:t>
            </a:r>
            <a:r>
              <a:rPr lang="en-US" sz="2000" err="1"/>
              <a:t>soutěžního</a:t>
            </a:r>
            <a:r>
              <a:rPr lang="en-US" sz="2000"/>
              <a:t> </a:t>
            </a:r>
            <a:r>
              <a:rPr lang="en-US" sz="2000" err="1"/>
              <a:t>videa</a:t>
            </a:r>
            <a:r>
              <a:rPr lang="en-US" sz="2000"/>
              <a:t> (o </a:t>
            </a:r>
            <a:r>
              <a:rPr lang="en-US" sz="2000" err="1"/>
              <a:t>maximální</a:t>
            </a:r>
            <a:r>
              <a:rPr lang="en-US" sz="2000"/>
              <a:t> </a:t>
            </a:r>
            <a:r>
              <a:rPr lang="en-US" sz="2000" err="1"/>
              <a:t>délce</a:t>
            </a:r>
            <a:r>
              <a:rPr lang="en-US" sz="2000"/>
              <a:t> 60 </a:t>
            </a:r>
            <a:r>
              <a:rPr lang="en-US" sz="2000" err="1"/>
              <a:t>sekund</a:t>
            </a:r>
            <a:r>
              <a:rPr lang="en-US" sz="2000"/>
              <a:t>), </a:t>
            </a:r>
            <a:r>
              <a:rPr lang="en-US" sz="2000" err="1"/>
              <a:t>kde</a:t>
            </a:r>
            <a:r>
              <a:rPr lang="en-US" sz="2000"/>
              <a:t>:</a:t>
            </a:r>
            <a:br>
              <a:rPr lang="en-US" sz="2000"/>
            </a:br>
            <a:br>
              <a:rPr lang="en-US" sz="2000"/>
            </a:br>
            <a:r>
              <a:rPr lang="en-US" sz="2000"/>
              <a:t>• </a:t>
            </a:r>
            <a:r>
              <a:rPr lang="en-US" sz="2000" err="1"/>
              <a:t>vysvětlí</a:t>
            </a:r>
            <a:r>
              <a:rPr lang="en-US" sz="2000"/>
              <a:t> </a:t>
            </a:r>
            <a:r>
              <a:rPr lang="en-US" sz="2000" err="1"/>
              <a:t>svůj</a:t>
            </a:r>
            <a:r>
              <a:rPr lang="en-US" sz="2000"/>
              <a:t> </a:t>
            </a:r>
            <a:r>
              <a:rPr lang="en-US" sz="2000" err="1"/>
              <a:t>osobní</a:t>
            </a:r>
            <a:r>
              <a:rPr lang="en-US" sz="2000"/>
              <a:t> </a:t>
            </a:r>
            <a:r>
              <a:rPr lang="en-US" sz="2000" err="1"/>
              <a:t>pohled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vzdělávání</a:t>
            </a:r>
            <a:r>
              <a:rPr lang="en-US" sz="2000"/>
              <a:t> bez </a:t>
            </a:r>
            <a:r>
              <a:rPr lang="en-US" sz="2000" err="1"/>
              <a:t>ohledu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okolnosti</a:t>
            </a:r>
            <a:r>
              <a:rPr lang="en-US" sz="2000"/>
              <a:t> v </a:t>
            </a:r>
            <a:r>
              <a:rPr lang="en-US" sz="2000" err="1"/>
              <a:t>humanitárním</a:t>
            </a:r>
            <a:r>
              <a:rPr lang="en-US" sz="2000"/>
              <a:t> </a:t>
            </a:r>
            <a:r>
              <a:rPr lang="en-US" sz="2000" err="1"/>
              <a:t>kontextu</a:t>
            </a:r>
            <a:endParaRPr lang="en-US" sz="2000"/>
          </a:p>
          <a:p>
            <a:br>
              <a:rPr lang="en-US" sz="2000"/>
            </a:br>
            <a:r>
              <a:rPr lang="en-US" sz="2000"/>
              <a:t>• </a:t>
            </a:r>
            <a:r>
              <a:rPr lang="en-US" sz="2000" err="1"/>
              <a:t>nastíní</a:t>
            </a:r>
            <a:r>
              <a:rPr lang="en-US" sz="2000"/>
              <a:t> </a:t>
            </a:r>
            <a:r>
              <a:rPr lang="en-US" sz="2000" err="1"/>
              <a:t>svůj</a:t>
            </a:r>
            <a:r>
              <a:rPr lang="en-US" sz="2000"/>
              <a:t> </a:t>
            </a:r>
            <a:r>
              <a:rPr lang="en-US" sz="2000" err="1"/>
              <a:t>návrh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dokumentární</a:t>
            </a:r>
            <a:r>
              <a:rPr lang="en-US" sz="2000"/>
              <a:t> film – o </a:t>
            </a:r>
            <a:r>
              <a:rPr lang="en-US" sz="2000" err="1"/>
              <a:t>čem</a:t>
            </a:r>
            <a:r>
              <a:rPr lang="en-US" sz="2000"/>
              <a:t> </a:t>
            </a:r>
            <a:r>
              <a:rPr lang="en-US" sz="2000" err="1"/>
              <a:t>bude</a:t>
            </a:r>
            <a:r>
              <a:rPr lang="en-US" sz="2000"/>
              <a:t>? </a:t>
            </a:r>
          </a:p>
          <a:p>
            <a:br>
              <a:rPr lang="en-US" sz="2000"/>
            </a:br>
            <a:r>
              <a:rPr lang="en-US" sz="2000"/>
              <a:t>• </a:t>
            </a:r>
            <a:r>
              <a:rPr lang="en-US" sz="2000" err="1"/>
              <a:t>přesvědčí</a:t>
            </a:r>
            <a:r>
              <a:rPr lang="en-US" sz="2000"/>
              <a:t> </a:t>
            </a:r>
            <a:r>
              <a:rPr lang="en-US" sz="2000" err="1"/>
              <a:t>porotu</a:t>
            </a:r>
            <a:r>
              <a:rPr lang="en-US" sz="2000"/>
              <a:t>, </a:t>
            </a:r>
            <a:r>
              <a:rPr lang="en-US" sz="2000" err="1"/>
              <a:t>proč</a:t>
            </a:r>
            <a:r>
              <a:rPr lang="en-US" sz="2000"/>
              <a:t> je </a:t>
            </a:r>
            <a:r>
              <a:rPr lang="en-US" sz="2000" err="1"/>
              <a:t>potřeba</a:t>
            </a:r>
            <a:r>
              <a:rPr lang="en-US" sz="2000"/>
              <a:t> </a:t>
            </a:r>
            <a:r>
              <a:rPr lang="en-US" sz="2000" err="1"/>
              <a:t>tento</a:t>
            </a:r>
            <a:r>
              <a:rPr lang="en-US" sz="2000"/>
              <a:t> </a:t>
            </a:r>
            <a:r>
              <a:rPr lang="en-US" sz="2000" err="1"/>
              <a:t>pozoruhodný</a:t>
            </a:r>
            <a:r>
              <a:rPr lang="en-US" sz="2000"/>
              <a:t> </a:t>
            </a:r>
            <a:r>
              <a:rPr lang="en-US" sz="2000" err="1"/>
              <a:t>příběh</a:t>
            </a:r>
            <a:r>
              <a:rPr lang="en-US" sz="2000"/>
              <a:t> </a:t>
            </a:r>
            <a:r>
              <a:rPr lang="en-US" sz="2000" err="1"/>
              <a:t>vyprávět</a:t>
            </a:r>
            <a:r>
              <a:rPr lang="en-US" sz="2000"/>
              <a:t> </a:t>
            </a:r>
            <a:endParaRPr lang="en-GB" sz="20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Jak se mohou do kampaně zapojit studenti?</a:t>
            </a:r>
            <a:endParaRPr lang="en-GB" sz="35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84039-2300-78E2-4806-E2C01627140F}"/>
              </a:ext>
            </a:extLst>
          </p:cNvPr>
          <p:cNvSpPr/>
          <p:nvPr/>
        </p:nvSpPr>
        <p:spPr>
          <a:xfrm>
            <a:off x="4403725" y="5480987"/>
            <a:ext cx="5325902" cy="7554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649927"/>
            <a:ext cx="7579729" cy="439553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/>
              <a:t>U video </a:t>
            </a:r>
            <a:r>
              <a:rPr lang="en-GB" sz="2000" b="1" dirty="0" err="1"/>
              <a:t>soutěže</a:t>
            </a:r>
            <a:r>
              <a:rPr lang="en-GB" sz="2000" b="1" dirty="0"/>
              <a:t> </a:t>
            </a:r>
            <a:r>
              <a:rPr lang="en-GB" sz="2000" b="1" dirty="0" err="1"/>
              <a:t>Vzdělání</a:t>
            </a:r>
            <a:r>
              <a:rPr lang="en-GB" sz="2000" b="1" dirty="0"/>
              <a:t> v </a:t>
            </a:r>
            <a:r>
              <a:rPr lang="en-GB" sz="2000" b="1" dirty="0" err="1"/>
              <a:t>pohybu</a:t>
            </a:r>
            <a:r>
              <a:rPr lang="en-GB" sz="2000" b="1" dirty="0"/>
              <a:t>: </a:t>
            </a:r>
            <a:br>
              <a:rPr lang="en-GB" sz="2400" dirty="0"/>
            </a:br>
            <a:br>
              <a:rPr lang="en-GB" sz="2000" dirty="0"/>
            </a:br>
            <a:r>
              <a:rPr lang="en-GB" sz="2000" dirty="0"/>
              <a:t>•  </a:t>
            </a:r>
            <a:r>
              <a:rPr lang="en-GB" sz="2000" dirty="0" err="1"/>
              <a:t>odborná</a:t>
            </a:r>
            <a:r>
              <a:rPr lang="en-GB" sz="2000" dirty="0"/>
              <a:t> </a:t>
            </a:r>
            <a:r>
              <a:rPr lang="en-GB" sz="2000" dirty="0" err="1"/>
              <a:t>porota</a:t>
            </a:r>
            <a:r>
              <a:rPr lang="en-GB" sz="2000" dirty="0"/>
              <a:t> </a:t>
            </a:r>
            <a:r>
              <a:rPr lang="en-GB" sz="2000" dirty="0" err="1"/>
              <a:t>vybere</a:t>
            </a:r>
            <a:r>
              <a:rPr lang="en-GB" sz="2000" dirty="0"/>
              <a:t> 10 </a:t>
            </a:r>
            <a:r>
              <a:rPr lang="en-GB" sz="2000" dirty="0" err="1"/>
              <a:t>nejlepších</a:t>
            </a:r>
            <a:r>
              <a:rPr lang="en-GB" sz="2000" dirty="0"/>
              <a:t> </a:t>
            </a:r>
            <a:r>
              <a:rPr lang="en-GB" sz="2000" dirty="0" err="1"/>
              <a:t>prezentací</a:t>
            </a:r>
            <a:r>
              <a:rPr lang="en-GB" sz="2000" dirty="0"/>
              <a:t> a </a:t>
            </a:r>
            <a:r>
              <a:rPr lang="en-GB" sz="2000" dirty="0" err="1"/>
              <a:t>vyzve</a:t>
            </a:r>
            <a:r>
              <a:rPr lang="en-GB" sz="2000" dirty="0"/>
              <a:t> </a:t>
            </a:r>
            <a:r>
              <a:rPr lang="en-GB" sz="2000" dirty="0" err="1"/>
              <a:t>jejich</a:t>
            </a:r>
            <a:r>
              <a:rPr lang="en-GB" sz="2000" dirty="0"/>
              <a:t> </a:t>
            </a:r>
            <a:r>
              <a:rPr lang="en-GB" sz="2000" dirty="0" err="1"/>
              <a:t>autory</a:t>
            </a:r>
            <a:r>
              <a:rPr lang="en-GB" sz="2000" dirty="0"/>
              <a:t>, aby </a:t>
            </a:r>
            <a:r>
              <a:rPr lang="en-GB" sz="2000" dirty="0" err="1"/>
              <a:t>napsali</a:t>
            </a:r>
            <a:r>
              <a:rPr lang="en-GB" sz="2000" dirty="0"/>
              <a:t> </a:t>
            </a:r>
            <a:r>
              <a:rPr lang="en-GB" sz="2000" dirty="0" err="1"/>
              <a:t>synopsi</a:t>
            </a:r>
            <a:endParaRPr lang="en-GB" sz="2000" dirty="0"/>
          </a:p>
          <a:p>
            <a:br>
              <a:rPr lang="en-GB" sz="2000" dirty="0"/>
            </a:br>
            <a:r>
              <a:rPr lang="en-GB" sz="2000" dirty="0"/>
              <a:t>•  </a:t>
            </a:r>
            <a:r>
              <a:rPr lang="en-GB" sz="2000" dirty="0" err="1"/>
              <a:t>porota</a:t>
            </a:r>
            <a:r>
              <a:rPr lang="en-GB" sz="2000" dirty="0"/>
              <a:t> </a:t>
            </a:r>
            <a:r>
              <a:rPr lang="en-GB" sz="2000" dirty="0" err="1"/>
              <a:t>složená</a:t>
            </a:r>
            <a:r>
              <a:rPr lang="en-GB" sz="2000" dirty="0"/>
              <a:t> z </a:t>
            </a:r>
            <a:r>
              <a:rPr lang="en-GB" sz="2000" dirty="0" err="1"/>
              <a:t>profesionálů</a:t>
            </a:r>
            <a:r>
              <a:rPr lang="en-GB" sz="2000" dirty="0"/>
              <a:t> z </a:t>
            </a:r>
            <a:r>
              <a:rPr lang="en-GB" sz="2000" dirty="0" err="1"/>
              <a:t>oblasti</a:t>
            </a:r>
            <a:r>
              <a:rPr lang="en-GB" sz="2000" dirty="0"/>
              <a:t> </a:t>
            </a:r>
            <a:r>
              <a:rPr lang="en-GB" sz="2000" dirty="0" err="1"/>
              <a:t>médií</a:t>
            </a:r>
            <a:r>
              <a:rPr lang="en-GB" sz="2000" dirty="0"/>
              <a:t>, </a:t>
            </a:r>
            <a:r>
              <a:rPr lang="en-GB" sz="2000" dirty="0" err="1"/>
              <a:t>kreativy</a:t>
            </a:r>
            <a:r>
              <a:rPr lang="en-GB" sz="2000" dirty="0"/>
              <a:t>, </a:t>
            </a:r>
            <a:r>
              <a:rPr lang="en-GB" sz="2000" dirty="0" err="1"/>
              <a:t>žurnalistiky</a:t>
            </a:r>
            <a:r>
              <a:rPr lang="en-GB" sz="2000" dirty="0"/>
              <a:t> a </a:t>
            </a:r>
            <a:r>
              <a:rPr lang="en-GB" sz="2000" dirty="0" err="1"/>
              <a:t>filmového</a:t>
            </a:r>
            <a:r>
              <a:rPr lang="en-GB" sz="2000" dirty="0"/>
              <a:t> </a:t>
            </a:r>
            <a:r>
              <a:rPr lang="en-GB" sz="2000" dirty="0" err="1"/>
              <a:t>průmyslu</a:t>
            </a:r>
            <a:r>
              <a:rPr lang="en-GB" sz="2000" dirty="0"/>
              <a:t>​​ </a:t>
            </a:r>
            <a:r>
              <a:rPr lang="en-GB" sz="2000" dirty="0" err="1"/>
              <a:t>příspěvky</a:t>
            </a:r>
            <a:r>
              <a:rPr lang="en-GB" sz="2000" dirty="0"/>
              <a:t> </a:t>
            </a:r>
            <a:r>
              <a:rPr lang="en-GB" sz="2000" dirty="0" err="1"/>
              <a:t>posoudí</a:t>
            </a:r>
            <a:r>
              <a:rPr lang="en-GB" sz="2000" dirty="0"/>
              <a:t>  ​a </a:t>
            </a:r>
            <a:r>
              <a:rPr lang="en-GB" sz="2000" dirty="0" err="1"/>
              <a:t>vybere</a:t>
            </a:r>
            <a:r>
              <a:rPr lang="en-GB" sz="2000" dirty="0"/>
              <a:t> ​​</a:t>
            </a:r>
            <a:r>
              <a:rPr lang="en-GB" sz="2000" dirty="0" err="1"/>
              <a:t>vítěze</a:t>
            </a:r>
            <a:endParaRPr lang="en-GB" sz="2000" dirty="0"/>
          </a:p>
          <a:p>
            <a:br>
              <a:rPr lang="en-GB" sz="2000" dirty="0"/>
            </a:br>
            <a:r>
              <a:rPr lang="en-GB" sz="2000" dirty="0"/>
              <a:t>• </a:t>
            </a:r>
            <a:r>
              <a:rPr lang="en-GB" sz="2000" dirty="0" err="1"/>
              <a:t>jeden</a:t>
            </a:r>
            <a:r>
              <a:rPr lang="en-GB" sz="2000" dirty="0"/>
              <a:t> </a:t>
            </a:r>
            <a:r>
              <a:rPr lang="en-GB" sz="2000" dirty="0" err="1"/>
              <a:t>úspěšný</a:t>
            </a:r>
            <a:r>
              <a:rPr lang="en-GB" sz="2000" dirty="0"/>
              <a:t> </a:t>
            </a:r>
            <a:r>
              <a:rPr lang="en-GB" sz="2000" dirty="0" err="1"/>
              <a:t>účastník</a:t>
            </a:r>
            <a:r>
              <a:rPr lang="en-GB" sz="2000" dirty="0"/>
              <a:t> </a:t>
            </a:r>
            <a:r>
              <a:rPr lang="en-GB" sz="2000" dirty="0" err="1"/>
              <a:t>bude</a:t>
            </a:r>
            <a:r>
              <a:rPr lang="en-GB" sz="2000" dirty="0"/>
              <a:t> </a:t>
            </a:r>
            <a:r>
              <a:rPr lang="en-GB" sz="2000" dirty="0" err="1"/>
              <a:t>mít</a:t>
            </a:r>
            <a:r>
              <a:rPr lang="en-GB" sz="2000" dirty="0"/>
              <a:t> </a:t>
            </a:r>
            <a:r>
              <a:rPr lang="en-GB" sz="2000" dirty="0" err="1"/>
              <a:t>možnost</a:t>
            </a:r>
            <a:r>
              <a:rPr lang="en-GB" sz="2000" dirty="0"/>
              <a:t> </a:t>
            </a:r>
            <a:r>
              <a:rPr lang="en-GB" sz="2000" dirty="0" err="1"/>
              <a:t>spolupracovat</a:t>
            </a:r>
            <a:r>
              <a:rPr lang="en-GB" sz="2000" dirty="0"/>
              <a:t> s VICE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tvorbě</a:t>
            </a:r>
            <a:r>
              <a:rPr lang="en-GB" sz="2000" dirty="0"/>
              <a:t>  </a:t>
            </a:r>
          </a:p>
          <a:p>
            <a:r>
              <a:rPr lang="en-GB" sz="2000" dirty="0"/>
              <a:t>5-10 </a:t>
            </a:r>
            <a:r>
              <a:rPr lang="en-GB" sz="2000" dirty="0" err="1"/>
              <a:t>minutového</a:t>
            </a:r>
            <a:r>
              <a:rPr lang="en-GB" sz="2000" dirty="0"/>
              <a:t> </a:t>
            </a:r>
            <a:r>
              <a:rPr lang="en-GB" sz="2000" dirty="0" err="1"/>
              <a:t>dokumentu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téma</a:t>
            </a:r>
            <a:r>
              <a:rPr lang="en-GB" sz="2000" dirty="0"/>
              <a:t> #EducationNoMatterWhat, </a:t>
            </a:r>
            <a:r>
              <a:rPr lang="en-GB" sz="2000" dirty="0" err="1"/>
              <a:t>založeného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svém</a:t>
            </a:r>
            <a:r>
              <a:rPr lang="en-GB" sz="2000" dirty="0"/>
              <a:t> </a:t>
            </a:r>
            <a:r>
              <a:rPr lang="en-GB" sz="2000" dirty="0" err="1"/>
              <a:t>vlastním</a:t>
            </a:r>
            <a:r>
              <a:rPr lang="en-GB" sz="2000" dirty="0"/>
              <a:t> </a:t>
            </a:r>
            <a:r>
              <a:rPr lang="en-GB" sz="2000" dirty="0" err="1"/>
              <a:t>originálním</a:t>
            </a:r>
            <a:r>
              <a:rPr lang="en-GB" sz="2000" dirty="0"/>
              <a:t> </a:t>
            </a:r>
            <a:r>
              <a:rPr lang="en-GB" sz="2000" dirty="0" err="1"/>
              <a:t>nápadu</a:t>
            </a:r>
            <a:r>
              <a:rPr lang="en-GB" sz="2000" dirty="0"/>
              <a:t>.​ </a:t>
            </a:r>
            <a:br>
              <a:rPr lang="en-GB" sz="2000" dirty="0"/>
            </a:br>
            <a:endParaRPr lang="en-GB" sz="2000" dirty="0"/>
          </a:p>
          <a:p>
            <a:endParaRPr lang="pl-PL" sz="2000" dirty="0"/>
          </a:p>
          <a:p>
            <a:r>
              <a:rPr lang="pl-PL" sz="2000" dirty="0"/>
              <a:t>Úplné znění podmínek naleznete na adrese </a:t>
            </a:r>
            <a:r>
              <a:rPr lang="en-GB" sz="2000" dirty="0">
                <a:hlinkClick r:id="rId2"/>
              </a:rPr>
              <a:t>http://eueducationinmotion.vice.com/</a:t>
            </a:r>
            <a:r>
              <a:rPr lang="en-GB" sz="2000" dirty="0"/>
              <a:t> 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305FB-3CCC-338A-A6DE-8C320942044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5AEDAB-8C4D-6070-663C-AE466601E4EE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Jak se mohou do kampaně zapojit studenti? (pokračování)</a:t>
            </a:r>
            <a:endParaRPr lang="en-GB" sz="35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D08F4A-792C-B870-9B5D-006578310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099fc-9972-4a79-909d-1948d6d47905" xsi:nil="true"/>
    <lcf76f155ced4ddcb4097134ff3c332f xmlns="530f4067-7b78-49bd-a14a-92bd030776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63E0C8C72FB46AD42C27F58BE8FF1" ma:contentTypeVersion="15" ma:contentTypeDescription="Create a new document." ma:contentTypeScope="" ma:versionID="d022ee091f7aeea9fadd2f96b31eecb0">
  <xsd:schema xmlns:xsd="http://www.w3.org/2001/XMLSchema" xmlns:xs="http://www.w3.org/2001/XMLSchema" xmlns:p="http://schemas.microsoft.com/office/2006/metadata/properties" xmlns:ns2="530f4067-7b78-49bd-a14a-92bd03077615" xmlns:ns3="647099fc-9972-4a79-909d-1948d6d47905" targetNamespace="http://schemas.microsoft.com/office/2006/metadata/properties" ma:root="true" ma:fieldsID="f0dc828b547f4b50cf0af32902033cd1" ns2:_="" ns3:_="">
    <xsd:import namespace="530f4067-7b78-49bd-a14a-92bd03077615"/>
    <xsd:import namespace="647099fc-9972-4a79-909d-1948d6d4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f4067-7b78-49bd-a14a-92bd03077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99fc-9972-4a79-909d-1948d6d4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151c5d0c-6009-4862-ae5f-0938dfc26537}" ma:internalName="TaxCatchAll" ma:showField="CatchAllData" ma:web="647099fc-9972-4a79-909d-1948d6d47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F5D640-135D-43A5-83FD-74EC80EDCCAE}">
  <ds:schemaRefs>
    <ds:schemaRef ds:uri="http://purl.org/dc/terms/"/>
    <ds:schemaRef ds:uri="http://schemas.microsoft.com/office/infopath/2007/PartnerControls"/>
    <ds:schemaRef ds:uri="http://www.w3.org/XML/1998/namespace"/>
    <ds:schemaRef ds:uri="530f4067-7b78-49bd-a14a-92bd03077615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647099fc-9972-4a79-909d-1948d6d47905"/>
  </ds:schemaRefs>
</ds:datastoreItem>
</file>

<file path=customXml/itemProps2.xml><?xml version="1.0" encoding="utf-8"?>
<ds:datastoreItem xmlns:ds="http://schemas.openxmlformats.org/officeDocument/2006/customXml" ds:itemID="{714E57F8-CA96-4F21-BE84-B2C9929FDDBA}">
  <ds:schemaRefs>
    <ds:schemaRef ds:uri="530f4067-7b78-49bd-a14a-92bd03077615"/>
    <ds:schemaRef ds:uri="647099fc-9972-4a79-909d-1948d6d479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6F5BF25-A526-4268-B1C6-51BF4EA122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WordVisiCarriageReturn_MSFontService</vt:lpstr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Bourgeois, Brigitte</dc:creator>
  <cp:lastModifiedBy>Lorandi, Federica</cp:lastModifiedBy>
  <cp:revision>1</cp:revision>
  <dcterms:created xsi:type="dcterms:W3CDTF">2022-12-21T17:12:52Z</dcterms:created>
  <dcterms:modified xsi:type="dcterms:W3CDTF">2023-01-18T15:51:20Z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0x0101006BD63E0C8C72FB46AD42C27F58BE8FF1</vt:lpwstr>
  </property>
  <property fmtid="{D5CDD505-2E9C-101B-9397-08002B2CF9AE}" pid="3" name="MediaServiceImageTags">
    <vt:lpwstr/>
  </property>
</Properties>
</file>